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267" r:id="rId9"/>
    <p:sldId id="263" r:id="rId10"/>
    <p:sldId id="264" r:id="rId11"/>
  </p:sldIdLst>
  <p:sldSz cx="9144000" cy="6858000" type="screen4x3"/>
  <p:notesSz cx="7010400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  <p:cmAuthor id="1" name="Marcos Ronald De Ros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9FF"/>
    <a:srgbClr val="CCCC00"/>
    <a:srgbClr val="13EB2D"/>
    <a:srgbClr val="05FF76"/>
    <a:srgbClr val="8E0000"/>
    <a:srgbClr val="7E0000"/>
    <a:srgbClr val="3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84031" autoAdjust="0"/>
  </p:normalViewPr>
  <p:slideViewPr>
    <p:cSldViewPr snapToGrid="0" showGuides="1">
      <p:cViewPr varScale="1">
        <p:scale>
          <a:sx n="92" d="100"/>
          <a:sy n="92" d="100"/>
        </p:scale>
        <p:origin x="19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95387" y="692150"/>
            <a:ext cx="4619625" cy="34639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1230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br>
              <a:rPr lang="en-US" dirty="0"/>
            </a:b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020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Shockwaves are created when objects move faster than the speed of sound and generate very sharp changes in fluid properties.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Boundary layers are thin layers of viscous flow along a surface that create drag.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complexity of shockwave boundary layer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interactions or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SBLIs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arises from the combination of the sharp increase in pressure across a shock wave and the separated viscous flow in the boundary layer.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addition of sweep can make flow three-dimensional and has received little attention in literature.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45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interaction region between separation and reattachment is the focus of this study.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different states for this interaction: cylindrical and conical.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Cylindrical Similarity: as you move along the sweep, this region stays constant making it similar to planar 2D interactions.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Conical Similarity: the interaction region increases from root to tip and has been observed previously in high sweep angles and high Mach values.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 flow is used to see a visual of skin friction </a:t>
            </a:r>
            <a:r>
              <a:rPr lang="en-US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streaklines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giving the distinction between cylindrical and conical interactions.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58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Experimentation: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Supersonic wind tunnel at University of Arizona takes room temperature air and sucks it through an adjustable throat nozzle.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this experiment,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compared two different shock generators: one with a 22.5</a:t>
            </a:r>
            <a:r>
              <a:rPr lang="en-US" sz="1200" dirty="0">
                <a:solidFill>
                  <a:schemeClr val="dk1"/>
                </a:solidFill>
              </a:rPr>
              <a:t>° sweep and the other</a:t>
            </a:r>
            <a:r>
              <a:rPr lang="en-US" sz="1200" baseline="0" dirty="0">
                <a:solidFill>
                  <a:schemeClr val="dk1"/>
                </a:solidFill>
              </a:rPr>
              <a:t> with a 40</a:t>
            </a:r>
            <a:r>
              <a:rPr lang="en-US" sz="1200" dirty="0">
                <a:solidFill>
                  <a:schemeClr val="dk1"/>
                </a:solidFill>
              </a:rPr>
              <a:t>° sweep at Mach</a:t>
            </a:r>
            <a:r>
              <a:rPr lang="en-US" sz="1200" baseline="0" dirty="0">
                <a:solidFill>
                  <a:schemeClr val="dk1"/>
                </a:solidFill>
              </a:rPr>
              <a:t> 3</a:t>
            </a:r>
            <a:r>
              <a:rPr lang="en-US" sz="1200" dirty="0">
                <a:solidFill>
                  <a:schemeClr val="dk1"/>
                </a:solidFill>
              </a:rPr>
              <a:t>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These wedges are then placed in the test section with the top root face coinciding</a:t>
            </a:r>
            <a:r>
              <a:rPr lang="en-US" sz="1200" baseline="0" dirty="0">
                <a:solidFill>
                  <a:schemeClr val="dk1"/>
                </a:solidFill>
              </a:rPr>
              <a:t> with the top of the test section.</a:t>
            </a:r>
            <a:endParaRPr lang="en-US" sz="1200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8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Flow Visualization: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mixture of brake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oil and UV powder is painted onto the inner window of the tunnel and then a camera records a video of the window.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picture, flow moves left to right.  At the midpoint, we see the separation line created by the shockwave.  This is the SBLI region of focus.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this line, flow begins to separate and reattach on the line seen in yellow.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shock generator is seen in green as a point of reference.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specific image shows a conical similarity with the flow spinning in a cone between the blue and yellow lines.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04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results of the oil flow are presented here. 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rgbClr val="AB0520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The sweep angle of 22.5</a:t>
            </a:r>
            <a:r>
              <a:rPr lang="en-US" sz="1200" b="1" dirty="0">
                <a:solidFill>
                  <a:srgbClr val="AB0520"/>
                </a:solidFill>
                <a:latin typeface="Calibri" panose="020F0502020204030204" pitchFamily="34" charset="0"/>
              </a:rPr>
              <a:t>° </a:t>
            </a:r>
            <a:r>
              <a:rPr lang="en-US" sz="1200" b="0" dirty="0">
                <a:solidFill>
                  <a:srgbClr val="AB0520"/>
                </a:solidFill>
                <a:latin typeface="Calibri" panose="020F0502020204030204" pitchFamily="34" charset="0"/>
              </a:rPr>
              <a:t>shows</a:t>
            </a:r>
            <a:r>
              <a:rPr lang="en-US" sz="1200" b="0" baseline="0" dirty="0">
                <a:solidFill>
                  <a:srgbClr val="AB0520"/>
                </a:solidFill>
                <a:latin typeface="Calibri" panose="020F0502020204030204" pitchFamily="34" charset="0"/>
              </a:rPr>
              <a:t> some level of a conical region which is not predicted by theoretical.</a:t>
            </a: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sweep angle of </a:t>
            </a:r>
            <a:r>
              <a:rPr lang="en-US" sz="1200" b="0" i="0" u="none" strike="noStrike" cap="none" baseline="0" dirty="0">
                <a:solidFill>
                  <a:srgbClr val="AB0520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40</a:t>
            </a:r>
            <a:r>
              <a:rPr lang="en-US" sz="1200" b="1" dirty="0">
                <a:solidFill>
                  <a:srgbClr val="AB0520"/>
                </a:solidFill>
                <a:latin typeface="Calibri" panose="020F0502020204030204" pitchFamily="34" charset="0"/>
              </a:rPr>
              <a:t>°  </a:t>
            </a:r>
            <a:r>
              <a:rPr lang="en-US" sz="1200" b="0" dirty="0">
                <a:solidFill>
                  <a:srgbClr val="AB0520"/>
                </a:solidFill>
                <a:latin typeface="Calibri" panose="020F0502020204030204" pitchFamily="34" charset="0"/>
              </a:rPr>
              <a:t>created</a:t>
            </a:r>
            <a:r>
              <a:rPr lang="en-US" sz="1200" b="0" baseline="0" dirty="0">
                <a:solidFill>
                  <a:srgbClr val="AB0520"/>
                </a:solidFill>
                <a:latin typeface="Calibri" panose="020F0502020204030204" pitchFamily="34" charset="0"/>
              </a:rPr>
              <a:t> a conical similarity with the separation and reattachment lines pointing towards the root.  This is what the theory expects and matches the experimental.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69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Corner Effects: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Corner effects are disturbances created by vortices in the corners of the test section.  These vortices may interact with the SBLI region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an argument why the experimental interaction in the 22.5 swept wedge is seen as conical.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95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Conclusions: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high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swept case confirmed the conical similarities that were seen in previous research,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lower sweep showing conical flow was unpredicted.  Corner effects are a variable that will be studied in future work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using a wedge cut in a chevron shape, a virtual slip wall is hopefully created which avoids the corner effects.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32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01039" y="4387135"/>
            <a:ext cx="5608319" cy="415623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970937" y="8772668"/>
            <a:ext cx="3037839" cy="461804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60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gradFill>
          <a:gsLst>
            <a:gs pos="0">
              <a:schemeClr val="lt1"/>
            </a:gs>
            <a:gs pos="76000">
              <a:schemeClr val="lt1"/>
            </a:gs>
            <a:gs pos="100000">
              <a:srgbClr val="F0F8F9"/>
            </a:gs>
          </a:gsLst>
          <a:lin ang="5400000" scaled="0"/>
        </a:gra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hape 25"/>
          <p:cNvGrpSpPr/>
          <p:nvPr/>
        </p:nvGrpSpPr>
        <p:grpSpPr>
          <a:xfrm>
            <a:off x="0" y="-9183"/>
            <a:ext cx="9145905" cy="6884118"/>
            <a:chOff x="0" y="-9183"/>
            <a:chExt cx="9145905" cy="6884118"/>
          </a:xfrm>
        </p:grpSpPr>
        <p:pic>
          <p:nvPicPr>
            <p:cNvPr id="26" name="Shape 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504704"/>
              <a:ext cx="9144000" cy="5203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Shape 27"/>
            <p:cNvSpPr/>
            <p:nvPr/>
          </p:nvSpPr>
          <p:spPr>
            <a:xfrm>
              <a:off x="0" y="5707823"/>
              <a:ext cx="9144000" cy="1167111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" name="Shape 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04" y="-9183"/>
              <a:ext cx="9144000" cy="1083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Shape 29"/>
            <p:cNvSpPr/>
            <p:nvPr/>
          </p:nvSpPr>
          <p:spPr>
            <a:xfrm>
              <a:off x="0" y="5445457"/>
              <a:ext cx="9144000" cy="341694"/>
            </a:xfrm>
            <a:prstGeom prst="rect">
              <a:avLst/>
            </a:prstGeom>
            <a:gradFill>
              <a:gsLst>
                <a:gs pos="0">
                  <a:srgbClr val="CDF1F4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3446812" y="5746448"/>
            <a:ext cx="2256971" cy="1128485"/>
            <a:chOff x="3446812" y="5746448"/>
            <a:chExt cx="2256971" cy="1128485"/>
          </a:xfrm>
        </p:grpSpPr>
        <p:pic>
          <p:nvPicPr>
            <p:cNvPr id="31" name="Shape 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6812" y="5746448"/>
              <a:ext cx="2256971" cy="1128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32"/>
            <p:cNvPicPr preferRelativeResize="0"/>
            <p:nvPr/>
          </p:nvPicPr>
          <p:blipFill rotWithShape="1">
            <a:blip r:embed="rId5">
              <a:alphaModFix/>
            </a:blip>
            <a:srcRect l="37777" t="67069" r="36573" b="16434"/>
            <a:stretch/>
          </p:blipFill>
          <p:spPr>
            <a:xfrm>
              <a:off x="4216226" y="6572246"/>
              <a:ext cx="730596" cy="234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3"/>
            <p:cNvPicPr preferRelativeResize="0"/>
            <p:nvPr/>
          </p:nvPicPr>
          <p:blipFill rotWithShape="1">
            <a:blip r:embed="rId6">
              <a:alphaModFix/>
            </a:blip>
            <a:srcRect l="41573" t="33630" r="40704" b="32407"/>
            <a:stretch/>
          </p:blipFill>
          <p:spPr>
            <a:xfrm>
              <a:off x="4302125" y="6047312"/>
              <a:ext cx="549275" cy="526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Shape 34"/>
            <p:cNvPicPr preferRelativeResize="0"/>
            <p:nvPr/>
          </p:nvPicPr>
          <p:blipFill rotWithShape="1">
            <a:blip r:embed="rId7">
              <a:alphaModFix/>
            </a:blip>
            <a:srcRect l="58739" t="60942" r="38920" b="32407"/>
            <a:stretch/>
          </p:blipFill>
          <p:spPr>
            <a:xfrm>
              <a:off x="4846637" y="6494998"/>
              <a:ext cx="66676" cy="947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Shape 35"/>
          <p:cNvGrpSpPr/>
          <p:nvPr/>
        </p:nvGrpSpPr>
        <p:grpSpPr>
          <a:xfrm>
            <a:off x="4268723" y="1994018"/>
            <a:ext cx="604502" cy="82296"/>
            <a:chOff x="4268723" y="1977326"/>
            <a:chExt cx="604502" cy="82296"/>
          </a:xfrm>
        </p:grpSpPr>
        <p:sp>
          <p:nvSpPr>
            <p:cNvPr id="36" name="Shape 36"/>
            <p:cNvSpPr/>
            <p:nvPr/>
          </p:nvSpPr>
          <p:spPr>
            <a:xfrm>
              <a:off x="4500562" y="1977326"/>
              <a:ext cx="145256" cy="82296"/>
            </a:xfrm>
            <a:prstGeom prst="triangle">
              <a:avLst>
                <a:gd name="adj" fmla="val 50000"/>
              </a:avLst>
            </a:prstGeom>
            <a:solidFill>
              <a:srgbClr val="AB052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4268723" y="1977326"/>
              <a:ext cx="145256" cy="82296"/>
            </a:xfrm>
            <a:prstGeom prst="triangle">
              <a:avLst>
                <a:gd name="adj" fmla="val 50000"/>
              </a:avLst>
            </a:prstGeom>
            <a:solidFill>
              <a:srgbClr val="AB052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4727969" y="1977326"/>
              <a:ext cx="145256" cy="82296"/>
            </a:xfrm>
            <a:prstGeom prst="triangle">
              <a:avLst>
                <a:gd name="adj" fmla="val 50000"/>
              </a:avLst>
            </a:prstGeom>
            <a:solidFill>
              <a:srgbClr val="AB052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410691" y="75133"/>
            <a:ext cx="4222866" cy="4070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58189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8E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384196" y="119536"/>
            <a:ext cx="605208" cy="3169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/>
              <a:pPr algn="r">
                <a:buSzPct val="25000"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15" descr="ua_logo_l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2400" y="6149975"/>
            <a:ext cx="742949" cy="6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 descr="AZSGC_sunset"/>
          <p:cNvPicPr preferRelativeResize="0"/>
          <p:nvPr/>
        </p:nvPicPr>
        <p:blipFill rotWithShape="1">
          <a:blip r:embed="rId15">
            <a:alphaModFix/>
          </a:blip>
          <a:srcRect l="12210" t="2715" r="13370" b="1529"/>
          <a:stretch/>
        </p:blipFill>
        <p:spPr>
          <a:xfrm>
            <a:off x="8461375" y="5867400"/>
            <a:ext cx="530224" cy="9112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7" name="Shape 17" descr="nasa-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13225" y="6149975"/>
            <a:ext cx="663574" cy="5651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jpg"/><Relationship Id="rId4" Type="http://schemas.openxmlformats.org/officeDocument/2006/relationships/video" Target="../media/media2.mp4"/><Relationship Id="rId9" Type="http://schemas.openxmlformats.org/officeDocument/2006/relationships/image" Target="../media/image26.jp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0" y="2053937"/>
            <a:ext cx="9144000" cy="19197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 Features of 3D Shock Wave Boundary-Layer Interactions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663575" y="4225560"/>
            <a:ext cx="7772400" cy="1038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Marcos De Rose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000" b="0" i="0" u="none" strike="noStrike" cap="none" dirty="0">
              <a:solidFill>
                <a:schemeClr val="lt1"/>
              </a:solidFill>
              <a:sym typeface="Arial"/>
            </a:endParaRPr>
          </a:p>
          <a:p>
            <a:pPr algn="ctr">
              <a:spcBef>
                <a:spcPts val="360"/>
              </a:spcBef>
              <a:buClr>
                <a:schemeClr val="lt1"/>
              </a:buClr>
              <a:buSzPct val="25000"/>
            </a:pPr>
            <a:r>
              <a:rPr lang="en-US" sz="2000" b="0" i="0" u="none" strike="noStrike" cap="none" dirty="0">
                <a:solidFill>
                  <a:schemeClr val="lt1"/>
                </a:solidFill>
                <a:sym typeface="Arial"/>
              </a:rPr>
              <a:t>Jesse Little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9" name="Shape 109" descr="AZSGC_sunset"/>
          <p:cNvPicPr preferRelativeResize="0"/>
          <p:nvPr/>
        </p:nvPicPr>
        <p:blipFill rotWithShape="1">
          <a:blip r:embed="rId3">
            <a:alphaModFix/>
          </a:blip>
          <a:srcRect l="12210" t="2715" r="13370" b="1529"/>
          <a:stretch/>
        </p:blipFill>
        <p:spPr>
          <a:xfrm>
            <a:off x="8077200" y="5143950"/>
            <a:ext cx="884238" cy="15171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0" y="228600"/>
            <a:ext cx="9144000" cy="6961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2017 UA/NASA Space Grant Symposium</a:t>
            </a:r>
          </a:p>
          <a:p>
            <a:pPr lvl="0" algn="ctr">
              <a:buSzPct val="25000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April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GB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2017, Phoenix, AZ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5494337"/>
            <a:ext cx="1447800" cy="11981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676400" y="5882497"/>
            <a:ext cx="6400800" cy="77193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Threadgill</a:t>
            </a:r>
            <a:r>
              <a:rPr lang="en-US" sz="1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Doehrmann</a:t>
            </a:r>
            <a:r>
              <a:rPr lang="en-US" sz="12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225" y="542947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Funded by AFOSR-FA9550-15-1-0430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532172" y="5823322"/>
            <a:ext cx="3327400" cy="95263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Research Intern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Associate Professor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Assistant Research Scientist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Graduate Student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 descr="AZSGC_sunset"/>
          <p:cNvPicPr preferRelativeResize="0"/>
          <p:nvPr/>
        </p:nvPicPr>
        <p:blipFill rotWithShape="1">
          <a:blip r:embed="rId3">
            <a:alphaModFix/>
          </a:blip>
          <a:srcRect l="12210" t="2715" r="13370" b="1529"/>
          <a:stretch/>
        </p:blipFill>
        <p:spPr>
          <a:xfrm>
            <a:off x="7993856" y="5146796"/>
            <a:ext cx="884238" cy="151714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5494337"/>
            <a:ext cx="1447800" cy="119817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0" y="2223797"/>
            <a:ext cx="9144000" cy="7514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1447800" y="4246921"/>
            <a:ext cx="6248399" cy="861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UA/NASA Space Grant Symposium</a:t>
            </a:r>
          </a:p>
          <a:p>
            <a:pPr marL="0" marR="0" lvl="0" indent="0" algn="ctr" rtl="0">
              <a:spcBef>
                <a:spcPts val="1000"/>
              </a:spcBef>
              <a:spcAft>
                <a:spcPts val="0"/>
              </a:spcAft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April 22, 2017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2647712" y="76467"/>
            <a:ext cx="4035287" cy="427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Background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38293" y="828817"/>
            <a:ext cx="3839986" cy="30982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Shockwave and boundary layer interactions (SBLIs) occur on high speed vehicles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Complexity added with sweep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Influence of sweep and 3D effects are still not well understood in literature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endParaRPr lang="en-U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Shape 119"/>
          <p:cNvGrpSpPr/>
          <p:nvPr/>
        </p:nvGrpSpPr>
        <p:grpSpPr>
          <a:xfrm>
            <a:off x="339519" y="4104409"/>
            <a:ext cx="8090887" cy="1950720"/>
            <a:chOff x="450341" y="3955923"/>
            <a:chExt cx="8090887" cy="1950720"/>
          </a:xfrm>
        </p:grpSpPr>
        <p:pic>
          <p:nvPicPr>
            <p:cNvPr id="120" name="Shape 1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0341" y="3955923"/>
              <a:ext cx="2926079" cy="195072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1" name="Shape 121"/>
            <p:cNvSpPr txBox="1"/>
            <p:nvPr/>
          </p:nvSpPr>
          <p:spPr>
            <a:xfrm>
              <a:off x="457200" y="5765096"/>
              <a:ext cx="1374155" cy="1384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363538" marR="0" lvl="0" indent="-363538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Image: Boeing</a:t>
              </a:r>
            </a:p>
          </p:txBody>
        </p:sp>
        <p:pic>
          <p:nvPicPr>
            <p:cNvPr id="122" name="Shape 1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3589" y="3955923"/>
              <a:ext cx="2596895" cy="194767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3" name="Shape 123"/>
            <p:cNvSpPr txBox="1"/>
            <p:nvPr/>
          </p:nvSpPr>
          <p:spPr>
            <a:xfrm>
              <a:off x="3443589" y="5757289"/>
              <a:ext cx="1374153" cy="1384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363538" marR="0" lvl="0" indent="-363538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Image: Lockheed Martin</a:t>
              </a:r>
            </a:p>
          </p:txBody>
        </p:sp>
        <p:pic>
          <p:nvPicPr>
            <p:cNvPr id="124" name="Shape 1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07653" y="3955923"/>
              <a:ext cx="2433575" cy="1947671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5" name="Shape 125"/>
            <p:cNvSpPr txBox="1"/>
            <p:nvPr/>
          </p:nvSpPr>
          <p:spPr>
            <a:xfrm>
              <a:off x="6107653" y="5757291"/>
              <a:ext cx="1374153" cy="13849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363538" marR="0" lvl="0" indent="-363538" algn="l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Image: NASA</a:t>
              </a:r>
            </a:p>
          </p:txBody>
        </p:sp>
      </p:grpSp>
      <p:pic>
        <p:nvPicPr>
          <p:cNvPr id="126" name="Shape 1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1350" y="664154"/>
            <a:ext cx="4785900" cy="30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1"/>
          <p:cNvSpPr txBox="1"/>
          <p:nvPr/>
        </p:nvSpPr>
        <p:spPr>
          <a:xfrm>
            <a:off x="6642343" y="3824190"/>
            <a:ext cx="2028548" cy="19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363538" marR="0" lvl="0" indent="-363538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Image: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Engineering Project Conference</a:t>
            </a:r>
            <a:endParaRPr lang="en-US" sz="900" b="0" i="0" u="none" strike="noStrike" cap="none" dirty="0">
              <a:solidFill>
                <a:schemeClr val="bg1">
                  <a:lumMod val="50000"/>
                </a:schemeClr>
              </a:solidFill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69141" y="31477"/>
            <a:ext cx="8229600" cy="5269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</a:p>
        </p:txBody>
      </p:sp>
      <p:grpSp>
        <p:nvGrpSpPr>
          <p:cNvPr id="133" name="Shape 133"/>
          <p:cNvGrpSpPr>
            <a:grpSpLocks noChangeAspect="1"/>
          </p:cNvGrpSpPr>
          <p:nvPr/>
        </p:nvGrpSpPr>
        <p:grpSpPr>
          <a:xfrm>
            <a:off x="4404427" y="3387982"/>
            <a:ext cx="4595467" cy="2766279"/>
            <a:chOff x="721689" y="2889796"/>
            <a:chExt cx="5262220" cy="3167636"/>
          </a:xfrm>
        </p:grpSpPr>
        <p:pic>
          <p:nvPicPr>
            <p:cNvPr id="134" name="Shape 134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1689" y="3200400"/>
              <a:ext cx="2554909" cy="243215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5" name="Shape 1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29000" y="3200400"/>
              <a:ext cx="2554909" cy="2422152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36" name="Shape 136"/>
            <p:cNvSpPr txBox="1"/>
            <p:nvPr/>
          </p:nvSpPr>
          <p:spPr>
            <a:xfrm>
              <a:off x="2041100" y="5691282"/>
              <a:ext cx="2731067" cy="3661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F868D"/>
                </a:buClr>
                <a:buSzPct val="25000"/>
                <a:buFont typeface="Verdana"/>
                <a:buNone/>
              </a:pPr>
              <a:r>
                <a:rPr lang="en-US" sz="1000" b="0" i="0" u="none" strike="noStrike" cap="none" dirty="0">
                  <a:solidFill>
                    <a:srgbClr val="6F868D"/>
                  </a:solidFill>
                  <a:latin typeface="Verdana"/>
                  <a:ea typeface="Verdana"/>
                  <a:cs typeface="Verdana"/>
                  <a:sym typeface="Verdana"/>
                </a:rPr>
                <a:t>Settles and </a:t>
              </a:r>
              <a:r>
                <a:rPr lang="en-US" sz="1000" b="0" i="0" u="none" strike="noStrike" cap="none" dirty="0" err="1">
                  <a:solidFill>
                    <a:srgbClr val="6F868D"/>
                  </a:solidFill>
                  <a:latin typeface="Verdana"/>
                  <a:ea typeface="Verdana"/>
                  <a:cs typeface="Verdana"/>
                  <a:sym typeface="Verdana"/>
                </a:rPr>
                <a:t>Teng</a:t>
              </a:r>
              <a:r>
                <a:rPr lang="en-US" sz="1000" b="0" i="0" u="none" strike="noStrike" cap="none" dirty="0">
                  <a:solidFill>
                    <a:srgbClr val="6F868D"/>
                  </a:solidFill>
                  <a:latin typeface="Verdana"/>
                  <a:ea typeface="Verdana"/>
                  <a:cs typeface="Verdana"/>
                  <a:sym typeface="Verdana"/>
                </a:rPr>
                <a:t> (1984)</a:t>
              </a: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744054" y="2889796"/>
              <a:ext cx="2554909" cy="31060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AB052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AB0520"/>
                  </a:solidFill>
                  <a:latin typeface="Arial"/>
                  <a:ea typeface="Arial"/>
                  <a:cs typeface="Arial"/>
                  <a:sym typeface="Arial"/>
                </a:rPr>
                <a:t>Cylindrical</a:t>
              </a:r>
            </a:p>
            <a:p>
              <a:pPr marL="342900" marR="0" lvl="0" indent="-342900" algn="ctr" rtl="0"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200" b="1" i="0" u="none" strike="noStrike" cap="none">
                <a:solidFill>
                  <a:srgbClr val="AB05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3406635" y="2895335"/>
              <a:ext cx="2554909" cy="38864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AB052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AB0520"/>
                  </a:solidFill>
                  <a:latin typeface="Arial"/>
                  <a:ea typeface="Arial"/>
                  <a:cs typeface="Arial"/>
                  <a:sym typeface="Arial"/>
                </a:rPr>
                <a:t>Conical</a:t>
              </a:r>
            </a:p>
            <a:p>
              <a:pPr marL="342900" marR="0" lvl="0" indent="-342900" algn="ctr" rtl="0"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200" b="1" i="0" u="none" strike="noStrike" cap="none">
                <a:solidFill>
                  <a:srgbClr val="AB05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" name="Shape 161"/>
          <p:cNvSpPr txBox="1"/>
          <p:nvPr/>
        </p:nvSpPr>
        <p:spPr>
          <a:xfrm>
            <a:off x="114779" y="681111"/>
            <a:ext cx="8874724" cy="27068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sym typeface="Arial"/>
              </a:rPr>
              <a:t>Characterization of flow interaction between separation and reattachment at moderate Mach Numbers using two swept shock generators</a:t>
            </a:r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sym typeface="Arial"/>
              </a:rPr>
              <a:t>Comparison between theoretical and experimental sweep flow</a:t>
            </a:r>
          </a:p>
          <a:p>
            <a:pPr marL="342900" indent="-342900">
              <a:spcBef>
                <a:spcPts val="1200"/>
              </a:spcBef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Oil flow visualization of interactions to characterize flow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39275" y="3212097"/>
            <a:ext cx="4369048" cy="4152675"/>
            <a:chOff x="-110150" y="3206225"/>
            <a:chExt cx="4369048" cy="4152675"/>
          </a:xfrm>
        </p:grpSpPr>
        <p:pic>
          <p:nvPicPr>
            <p:cNvPr id="55" name="Content Placeholder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654" t="1" r="23131" b="-668"/>
            <a:stretch/>
          </p:blipFill>
          <p:spPr>
            <a:xfrm rot="18769203">
              <a:off x="868680" y="4258175"/>
              <a:ext cx="2905405" cy="3296046"/>
            </a:xfrm>
            <a:prstGeom prst="rect">
              <a:avLst/>
            </a:prstGeom>
            <a:scene3d>
              <a:camera prst="orthographicFront">
                <a:rot lat="3600000" lon="3120000" rev="1320000"/>
              </a:camera>
              <a:lightRig rig="threePt" dir="t"/>
            </a:scene3d>
            <a:sp3d z="-247650"/>
          </p:spPr>
        </p:pic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-110150" y="3206225"/>
              <a:ext cx="4369048" cy="3512959"/>
              <a:chOff x="1136616" y="1504120"/>
              <a:chExt cx="6654839" cy="5012383"/>
            </a:xfrm>
          </p:grpSpPr>
          <p:sp>
            <p:nvSpPr>
              <p:cNvPr id="57" name="Parallelogram 56"/>
              <p:cNvSpPr/>
              <p:nvPr/>
            </p:nvSpPr>
            <p:spPr>
              <a:xfrm rot="2803416">
                <a:off x="1903529" y="2796570"/>
                <a:ext cx="5012383" cy="2427483"/>
              </a:xfrm>
              <a:prstGeom prst="parallelogram">
                <a:avLst>
                  <a:gd name="adj" fmla="val 117034"/>
                </a:avLst>
              </a:prstGeom>
              <a:solidFill>
                <a:srgbClr val="FF0000">
                  <a:alpha val="25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V="1">
                <a:off x="1708978" y="1544228"/>
                <a:ext cx="3758372" cy="1432474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5467350" y="1533525"/>
                <a:ext cx="2324105" cy="3230455"/>
                <a:chOff x="5448300" y="1524000"/>
                <a:chExt cx="2324105" cy="3230455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5448300" y="1552576"/>
                  <a:ext cx="2" cy="234844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H="1">
                  <a:off x="7772400" y="2447926"/>
                  <a:ext cx="5" cy="2306529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5457825" y="1524000"/>
                  <a:ext cx="2309438" cy="88442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>
                <a:grpSpLocks noChangeAspect="1"/>
              </p:cNvGrpSpPr>
              <p:nvPr/>
            </p:nvGrpSpPr>
            <p:grpSpPr>
              <a:xfrm>
                <a:off x="1691994" y="1831284"/>
                <a:ext cx="5256494" cy="3174104"/>
                <a:chOff x="1573542" y="1439696"/>
                <a:chExt cx="5652144" cy="3413016"/>
              </a:xfrm>
            </p:grpSpPr>
            <p:sp>
              <p:nvSpPr>
                <p:cNvPr id="72" name="Parallelogram 71"/>
                <p:cNvSpPr/>
                <p:nvPr/>
              </p:nvSpPr>
              <p:spPr>
                <a:xfrm rot="16200000" flipV="1">
                  <a:off x="3465694" y="1727990"/>
                  <a:ext cx="629406" cy="506075"/>
                </a:xfrm>
                <a:prstGeom prst="parallelogram">
                  <a:avLst>
                    <a:gd name="adj" fmla="val 36908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1573542" y="1439696"/>
                  <a:ext cx="5652144" cy="3413016"/>
                  <a:chOff x="2072716" y="1890163"/>
                  <a:chExt cx="5041307" cy="3044165"/>
                </a:xfrm>
              </p:grpSpPr>
              <p:sp>
                <p:nvSpPr>
                  <p:cNvPr id="74" name="Freeform 38"/>
                  <p:cNvSpPr/>
                  <p:nvPr/>
                </p:nvSpPr>
                <p:spPr>
                  <a:xfrm>
                    <a:off x="2099550" y="1899856"/>
                    <a:ext cx="4659966" cy="1457916"/>
                  </a:xfrm>
                  <a:custGeom>
                    <a:avLst/>
                    <a:gdLst>
                      <a:gd name="connsiteX0" fmla="*/ 0 w 3970020"/>
                      <a:gd name="connsiteY0" fmla="*/ 929640 h 1242060"/>
                      <a:gd name="connsiteX1" fmla="*/ 1783080 w 3970020"/>
                      <a:gd name="connsiteY1" fmla="*/ 129540 h 1242060"/>
                      <a:gd name="connsiteX2" fmla="*/ 2095500 w 3970020"/>
                      <a:gd name="connsiteY2" fmla="*/ 0 h 1242060"/>
                      <a:gd name="connsiteX3" fmla="*/ 3970020 w 3970020"/>
                      <a:gd name="connsiteY3" fmla="*/ 784860 h 1242060"/>
                      <a:gd name="connsiteX4" fmla="*/ 3970020 w 3970020"/>
                      <a:gd name="connsiteY4" fmla="*/ 1021080 h 1242060"/>
                      <a:gd name="connsiteX5" fmla="*/ 3634740 w 3970020"/>
                      <a:gd name="connsiteY5" fmla="*/ 1165860 h 1242060"/>
                      <a:gd name="connsiteX6" fmla="*/ 3017520 w 3970020"/>
                      <a:gd name="connsiteY6" fmla="*/ 1242060 h 1242060"/>
                      <a:gd name="connsiteX7" fmla="*/ 0 w 3970020"/>
                      <a:gd name="connsiteY7" fmla="*/ 929640 h 1242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970020" h="1242060">
                        <a:moveTo>
                          <a:pt x="0" y="929640"/>
                        </a:moveTo>
                        <a:lnTo>
                          <a:pt x="1783080" y="129540"/>
                        </a:lnTo>
                        <a:lnTo>
                          <a:pt x="2095500" y="0"/>
                        </a:lnTo>
                        <a:lnTo>
                          <a:pt x="3970020" y="784860"/>
                        </a:lnTo>
                        <a:lnTo>
                          <a:pt x="3970020" y="1021080"/>
                        </a:lnTo>
                        <a:lnTo>
                          <a:pt x="3634740" y="1165860"/>
                        </a:lnTo>
                        <a:lnTo>
                          <a:pt x="3017520" y="1242060"/>
                        </a:lnTo>
                        <a:lnTo>
                          <a:pt x="0" y="929640"/>
                        </a:lnTo>
                        <a:close/>
                      </a:path>
                    </a:pathLst>
                  </a:custGeom>
                  <a:solidFill>
                    <a:srgbClr val="33CC33">
                      <a:alpha val="3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 39"/>
                  <p:cNvSpPr/>
                  <p:nvPr/>
                </p:nvSpPr>
                <p:spPr>
                  <a:xfrm>
                    <a:off x="2105821" y="2059782"/>
                    <a:ext cx="4273550" cy="1271586"/>
                  </a:xfrm>
                  <a:custGeom>
                    <a:avLst/>
                    <a:gdLst>
                      <a:gd name="connsiteX0" fmla="*/ 3511550 w 4273550"/>
                      <a:gd name="connsiteY0" fmla="*/ 1295400 h 1295400"/>
                      <a:gd name="connsiteX1" fmla="*/ 4273550 w 4273550"/>
                      <a:gd name="connsiteY1" fmla="*/ 927100 h 1295400"/>
                      <a:gd name="connsiteX2" fmla="*/ 2076450 w 4273550"/>
                      <a:gd name="connsiteY2" fmla="*/ 0 h 1295400"/>
                      <a:gd name="connsiteX3" fmla="*/ 0 w 4273550"/>
                      <a:gd name="connsiteY3" fmla="*/ 920750 h 1295400"/>
                      <a:gd name="connsiteX4" fmla="*/ 3511550 w 4273550"/>
                      <a:gd name="connsiteY4" fmla="*/ 1295400 h 1295400"/>
                      <a:gd name="connsiteX0" fmla="*/ 3540125 w 4273550"/>
                      <a:gd name="connsiteY0" fmla="*/ 1247775 h 1247775"/>
                      <a:gd name="connsiteX1" fmla="*/ 4273550 w 4273550"/>
                      <a:gd name="connsiteY1" fmla="*/ 927100 h 1247775"/>
                      <a:gd name="connsiteX2" fmla="*/ 2076450 w 4273550"/>
                      <a:gd name="connsiteY2" fmla="*/ 0 h 1247775"/>
                      <a:gd name="connsiteX3" fmla="*/ 0 w 4273550"/>
                      <a:gd name="connsiteY3" fmla="*/ 920750 h 1247775"/>
                      <a:gd name="connsiteX4" fmla="*/ 3540125 w 4273550"/>
                      <a:gd name="connsiteY4" fmla="*/ 1247775 h 1247775"/>
                      <a:gd name="connsiteX0" fmla="*/ 3518694 w 4273550"/>
                      <a:gd name="connsiteY0" fmla="*/ 1269206 h 1269206"/>
                      <a:gd name="connsiteX1" fmla="*/ 4273550 w 4273550"/>
                      <a:gd name="connsiteY1" fmla="*/ 927100 h 1269206"/>
                      <a:gd name="connsiteX2" fmla="*/ 2076450 w 4273550"/>
                      <a:gd name="connsiteY2" fmla="*/ 0 h 1269206"/>
                      <a:gd name="connsiteX3" fmla="*/ 0 w 4273550"/>
                      <a:gd name="connsiteY3" fmla="*/ 920750 h 1269206"/>
                      <a:gd name="connsiteX4" fmla="*/ 3518694 w 4273550"/>
                      <a:gd name="connsiteY4" fmla="*/ 1269206 h 1269206"/>
                      <a:gd name="connsiteX0" fmla="*/ 3518694 w 4273550"/>
                      <a:gd name="connsiteY0" fmla="*/ 1252537 h 1252537"/>
                      <a:gd name="connsiteX1" fmla="*/ 4273550 w 4273550"/>
                      <a:gd name="connsiteY1" fmla="*/ 910431 h 1252537"/>
                      <a:gd name="connsiteX2" fmla="*/ 2088357 w 4273550"/>
                      <a:gd name="connsiteY2" fmla="*/ 0 h 1252537"/>
                      <a:gd name="connsiteX3" fmla="*/ 0 w 4273550"/>
                      <a:gd name="connsiteY3" fmla="*/ 904081 h 1252537"/>
                      <a:gd name="connsiteX4" fmla="*/ 3518694 w 4273550"/>
                      <a:gd name="connsiteY4" fmla="*/ 1252537 h 1252537"/>
                      <a:gd name="connsiteX0" fmla="*/ 3490119 w 4244975"/>
                      <a:gd name="connsiteY0" fmla="*/ 1252537 h 1252537"/>
                      <a:gd name="connsiteX1" fmla="*/ 4244975 w 4244975"/>
                      <a:gd name="connsiteY1" fmla="*/ 910431 h 1252537"/>
                      <a:gd name="connsiteX2" fmla="*/ 2059782 w 4244975"/>
                      <a:gd name="connsiteY2" fmla="*/ 0 h 1252537"/>
                      <a:gd name="connsiteX3" fmla="*/ 0 w 4244975"/>
                      <a:gd name="connsiteY3" fmla="*/ 901700 h 1252537"/>
                      <a:gd name="connsiteX4" fmla="*/ 3490119 w 4244975"/>
                      <a:gd name="connsiteY4" fmla="*/ 1252537 h 1252537"/>
                      <a:gd name="connsiteX0" fmla="*/ 3516313 w 4244975"/>
                      <a:gd name="connsiteY0" fmla="*/ 1254918 h 1254918"/>
                      <a:gd name="connsiteX1" fmla="*/ 4244975 w 4244975"/>
                      <a:gd name="connsiteY1" fmla="*/ 910431 h 1254918"/>
                      <a:gd name="connsiteX2" fmla="*/ 2059782 w 4244975"/>
                      <a:gd name="connsiteY2" fmla="*/ 0 h 1254918"/>
                      <a:gd name="connsiteX3" fmla="*/ 0 w 4244975"/>
                      <a:gd name="connsiteY3" fmla="*/ 901700 h 1254918"/>
                      <a:gd name="connsiteX4" fmla="*/ 3516313 w 4244975"/>
                      <a:gd name="connsiteY4" fmla="*/ 1254918 h 1254918"/>
                      <a:gd name="connsiteX0" fmla="*/ 3516313 w 4259262"/>
                      <a:gd name="connsiteY0" fmla="*/ 1254918 h 1254918"/>
                      <a:gd name="connsiteX1" fmla="*/ 4259262 w 4259262"/>
                      <a:gd name="connsiteY1" fmla="*/ 927099 h 1254918"/>
                      <a:gd name="connsiteX2" fmla="*/ 2059782 w 4259262"/>
                      <a:gd name="connsiteY2" fmla="*/ 0 h 1254918"/>
                      <a:gd name="connsiteX3" fmla="*/ 0 w 4259262"/>
                      <a:gd name="connsiteY3" fmla="*/ 901700 h 1254918"/>
                      <a:gd name="connsiteX4" fmla="*/ 3516313 w 4259262"/>
                      <a:gd name="connsiteY4" fmla="*/ 1254918 h 1254918"/>
                      <a:gd name="connsiteX0" fmla="*/ 3478213 w 4259262"/>
                      <a:gd name="connsiteY0" fmla="*/ 1302543 h 1302543"/>
                      <a:gd name="connsiteX1" fmla="*/ 4259262 w 4259262"/>
                      <a:gd name="connsiteY1" fmla="*/ 927099 h 1302543"/>
                      <a:gd name="connsiteX2" fmla="*/ 2059782 w 4259262"/>
                      <a:gd name="connsiteY2" fmla="*/ 0 h 1302543"/>
                      <a:gd name="connsiteX3" fmla="*/ 0 w 4259262"/>
                      <a:gd name="connsiteY3" fmla="*/ 901700 h 1302543"/>
                      <a:gd name="connsiteX4" fmla="*/ 3478213 w 4259262"/>
                      <a:gd name="connsiteY4" fmla="*/ 1302543 h 1302543"/>
                      <a:gd name="connsiteX0" fmla="*/ 3492501 w 4273550"/>
                      <a:gd name="connsiteY0" fmla="*/ 1302543 h 1302543"/>
                      <a:gd name="connsiteX1" fmla="*/ 4273550 w 4273550"/>
                      <a:gd name="connsiteY1" fmla="*/ 927099 h 1302543"/>
                      <a:gd name="connsiteX2" fmla="*/ 2074070 w 4273550"/>
                      <a:gd name="connsiteY2" fmla="*/ 0 h 1302543"/>
                      <a:gd name="connsiteX3" fmla="*/ 0 w 4273550"/>
                      <a:gd name="connsiteY3" fmla="*/ 923131 h 1302543"/>
                      <a:gd name="connsiteX4" fmla="*/ 3492501 w 4273550"/>
                      <a:gd name="connsiteY4" fmla="*/ 1302543 h 1302543"/>
                      <a:gd name="connsiteX0" fmla="*/ 3554414 w 4273550"/>
                      <a:gd name="connsiteY0" fmla="*/ 1271586 h 1271586"/>
                      <a:gd name="connsiteX1" fmla="*/ 4273550 w 4273550"/>
                      <a:gd name="connsiteY1" fmla="*/ 927099 h 1271586"/>
                      <a:gd name="connsiteX2" fmla="*/ 2074070 w 4273550"/>
                      <a:gd name="connsiteY2" fmla="*/ 0 h 1271586"/>
                      <a:gd name="connsiteX3" fmla="*/ 0 w 4273550"/>
                      <a:gd name="connsiteY3" fmla="*/ 923131 h 1271586"/>
                      <a:gd name="connsiteX4" fmla="*/ 3554414 w 4273550"/>
                      <a:gd name="connsiteY4" fmla="*/ 1271586 h 1271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73550" h="1271586">
                        <a:moveTo>
                          <a:pt x="3554414" y="1271586"/>
                        </a:moveTo>
                        <a:lnTo>
                          <a:pt x="4273550" y="927099"/>
                        </a:lnTo>
                        <a:lnTo>
                          <a:pt x="2074070" y="0"/>
                        </a:lnTo>
                        <a:lnTo>
                          <a:pt x="0" y="923131"/>
                        </a:lnTo>
                        <a:lnTo>
                          <a:pt x="3554414" y="1271586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4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 40"/>
                  <p:cNvSpPr/>
                  <p:nvPr/>
                </p:nvSpPr>
                <p:spPr>
                  <a:xfrm>
                    <a:off x="5609748" y="2821779"/>
                    <a:ext cx="1155537" cy="528161"/>
                  </a:xfrm>
                  <a:custGeom>
                    <a:avLst/>
                    <a:gdLst>
                      <a:gd name="connsiteX0" fmla="*/ 0 w 1120140"/>
                      <a:gd name="connsiteY0" fmla="*/ 525780 h 525780"/>
                      <a:gd name="connsiteX1" fmla="*/ 716280 w 1120140"/>
                      <a:gd name="connsiteY1" fmla="*/ 175260 h 525780"/>
                      <a:gd name="connsiteX2" fmla="*/ 1120140 w 1120140"/>
                      <a:gd name="connsiteY2" fmla="*/ 0 h 525780"/>
                      <a:gd name="connsiteX3" fmla="*/ 1112520 w 1120140"/>
                      <a:gd name="connsiteY3" fmla="*/ 297180 h 525780"/>
                      <a:gd name="connsiteX4" fmla="*/ 708660 w 1120140"/>
                      <a:gd name="connsiteY4" fmla="*/ 464820 h 525780"/>
                      <a:gd name="connsiteX5" fmla="*/ 0 w 1120140"/>
                      <a:gd name="connsiteY5" fmla="*/ 525780 h 525780"/>
                      <a:gd name="connsiteX0" fmla="*/ 0 w 1115377"/>
                      <a:gd name="connsiteY0" fmla="*/ 499586 h 499586"/>
                      <a:gd name="connsiteX1" fmla="*/ 716280 w 1115377"/>
                      <a:gd name="connsiteY1" fmla="*/ 149066 h 499586"/>
                      <a:gd name="connsiteX2" fmla="*/ 1115377 w 1115377"/>
                      <a:gd name="connsiteY2" fmla="*/ 0 h 499586"/>
                      <a:gd name="connsiteX3" fmla="*/ 1112520 w 1115377"/>
                      <a:gd name="connsiteY3" fmla="*/ 270986 h 499586"/>
                      <a:gd name="connsiteX4" fmla="*/ 708660 w 1115377"/>
                      <a:gd name="connsiteY4" fmla="*/ 438626 h 499586"/>
                      <a:gd name="connsiteX5" fmla="*/ 0 w 1115377"/>
                      <a:gd name="connsiteY5" fmla="*/ 499586 h 499586"/>
                      <a:gd name="connsiteX0" fmla="*/ 0 w 1117437"/>
                      <a:gd name="connsiteY0" fmla="*/ 499586 h 499586"/>
                      <a:gd name="connsiteX1" fmla="*/ 716280 w 1117437"/>
                      <a:gd name="connsiteY1" fmla="*/ 149066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08660 w 1117437"/>
                      <a:gd name="connsiteY4" fmla="*/ 438626 h 499586"/>
                      <a:gd name="connsiteX5" fmla="*/ 0 w 1117437"/>
                      <a:gd name="connsiteY5" fmla="*/ 499586 h 499586"/>
                      <a:gd name="connsiteX0" fmla="*/ 0 w 1117437"/>
                      <a:gd name="connsiteY0" fmla="*/ 499586 h 499586"/>
                      <a:gd name="connsiteX1" fmla="*/ 716280 w 1117437"/>
                      <a:gd name="connsiteY1" fmla="*/ 149066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32473 w 1117437"/>
                      <a:gd name="connsiteY4" fmla="*/ 414814 h 499586"/>
                      <a:gd name="connsiteX5" fmla="*/ 0 w 1117437"/>
                      <a:gd name="connsiteY5" fmla="*/ 499586 h 499586"/>
                      <a:gd name="connsiteX0" fmla="*/ 0 w 1117437"/>
                      <a:gd name="connsiteY0" fmla="*/ 499586 h 499586"/>
                      <a:gd name="connsiteX1" fmla="*/ 740093 w 1117437"/>
                      <a:gd name="connsiteY1" fmla="*/ 158591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32473 w 1117437"/>
                      <a:gd name="connsiteY4" fmla="*/ 414814 h 499586"/>
                      <a:gd name="connsiteX5" fmla="*/ 0 w 1117437"/>
                      <a:gd name="connsiteY5" fmla="*/ 499586 h 499586"/>
                      <a:gd name="connsiteX0" fmla="*/ 0 w 1117437"/>
                      <a:gd name="connsiteY0" fmla="*/ 499586 h 499586"/>
                      <a:gd name="connsiteX1" fmla="*/ 747236 w 1117437"/>
                      <a:gd name="connsiteY1" fmla="*/ 144304 h 499586"/>
                      <a:gd name="connsiteX2" fmla="*/ 1115377 w 1117437"/>
                      <a:gd name="connsiteY2" fmla="*/ 0 h 499586"/>
                      <a:gd name="connsiteX3" fmla="*/ 1117283 w 1117437"/>
                      <a:gd name="connsiteY3" fmla="*/ 249554 h 499586"/>
                      <a:gd name="connsiteX4" fmla="*/ 732473 w 1117437"/>
                      <a:gd name="connsiteY4" fmla="*/ 414814 h 499586"/>
                      <a:gd name="connsiteX5" fmla="*/ 0 w 1117437"/>
                      <a:gd name="connsiteY5" fmla="*/ 499586 h 499586"/>
                      <a:gd name="connsiteX0" fmla="*/ 0 w 1120139"/>
                      <a:gd name="connsiteY0" fmla="*/ 509111 h 509111"/>
                      <a:gd name="connsiteX1" fmla="*/ 747236 w 1120139"/>
                      <a:gd name="connsiteY1" fmla="*/ 153829 h 509111"/>
                      <a:gd name="connsiteX2" fmla="*/ 1120139 w 1120139"/>
                      <a:gd name="connsiteY2" fmla="*/ 0 h 509111"/>
                      <a:gd name="connsiteX3" fmla="*/ 1117283 w 1120139"/>
                      <a:gd name="connsiteY3" fmla="*/ 259079 h 509111"/>
                      <a:gd name="connsiteX4" fmla="*/ 732473 w 1120139"/>
                      <a:gd name="connsiteY4" fmla="*/ 424339 h 509111"/>
                      <a:gd name="connsiteX5" fmla="*/ 0 w 1120139"/>
                      <a:gd name="connsiteY5" fmla="*/ 509111 h 509111"/>
                      <a:gd name="connsiteX0" fmla="*/ 0 w 1117382"/>
                      <a:gd name="connsiteY0" fmla="*/ 506730 h 506730"/>
                      <a:gd name="connsiteX1" fmla="*/ 747236 w 1117382"/>
                      <a:gd name="connsiteY1" fmla="*/ 151448 h 506730"/>
                      <a:gd name="connsiteX2" fmla="*/ 1112996 w 1117382"/>
                      <a:gd name="connsiteY2" fmla="*/ 0 h 506730"/>
                      <a:gd name="connsiteX3" fmla="*/ 1117283 w 1117382"/>
                      <a:gd name="connsiteY3" fmla="*/ 256698 h 506730"/>
                      <a:gd name="connsiteX4" fmla="*/ 732473 w 1117382"/>
                      <a:gd name="connsiteY4" fmla="*/ 421958 h 506730"/>
                      <a:gd name="connsiteX5" fmla="*/ 0 w 1117382"/>
                      <a:gd name="connsiteY5" fmla="*/ 506730 h 506730"/>
                      <a:gd name="connsiteX0" fmla="*/ 0 w 1117382"/>
                      <a:gd name="connsiteY0" fmla="*/ 506730 h 506730"/>
                      <a:gd name="connsiteX1" fmla="*/ 747236 w 1117382"/>
                      <a:gd name="connsiteY1" fmla="*/ 151448 h 506730"/>
                      <a:gd name="connsiteX2" fmla="*/ 1112996 w 1117382"/>
                      <a:gd name="connsiteY2" fmla="*/ 0 h 506730"/>
                      <a:gd name="connsiteX3" fmla="*/ 1117283 w 1117382"/>
                      <a:gd name="connsiteY3" fmla="*/ 256698 h 506730"/>
                      <a:gd name="connsiteX4" fmla="*/ 739617 w 1117382"/>
                      <a:gd name="connsiteY4" fmla="*/ 429102 h 506730"/>
                      <a:gd name="connsiteX5" fmla="*/ 0 w 1117382"/>
                      <a:gd name="connsiteY5" fmla="*/ 506730 h 506730"/>
                      <a:gd name="connsiteX0" fmla="*/ 0 w 1122104"/>
                      <a:gd name="connsiteY0" fmla="*/ 506730 h 506730"/>
                      <a:gd name="connsiteX1" fmla="*/ 747236 w 1122104"/>
                      <a:gd name="connsiteY1" fmla="*/ 151448 h 506730"/>
                      <a:gd name="connsiteX2" fmla="*/ 1112996 w 1122104"/>
                      <a:gd name="connsiteY2" fmla="*/ 0 h 506730"/>
                      <a:gd name="connsiteX3" fmla="*/ 1122046 w 1122104"/>
                      <a:gd name="connsiteY3" fmla="*/ 273366 h 506730"/>
                      <a:gd name="connsiteX4" fmla="*/ 739617 w 1122104"/>
                      <a:gd name="connsiteY4" fmla="*/ 429102 h 506730"/>
                      <a:gd name="connsiteX5" fmla="*/ 0 w 1122104"/>
                      <a:gd name="connsiteY5" fmla="*/ 506730 h 506730"/>
                      <a:gd name="connsiteX0" fmla="*/ 0 w 1122200"/>
                      <a:gd name="connsiteY0" fmla="*/ 516255 h 516255"/>
                      <a:gd name="connsiteX1" fmla="*/ 747236 w 1122200"/>
                      <a:gd name="connsiteY1" fmla="*/ 160973 h 516255"/>
                      <a:gd name="connsiteX2" fmla="*/ 1120140 w 1122200"/>
                      <a:gd name="connsiteY2" fmla="*/ 0 h 516255"/>
                      <a:gd name="connsiteX3" fmla="*/ 1122046 w 1122200"/>
                      <a:gd name="connsiteY3" fmla="*/ 282891 h 516255"/>
                      <a:gd name="connsiteX4" fmla="*/ 739617 w 1122200"/>
                      <a:gd name="connsiteY4" fmla="*/ 438627 h 516255"/>
                      <a:gd name="connsiteX5" fmla="*/ 0 w 1122200"/>
                      <a:gd name="connsiteY5" fmla="*/ 516255 h 516255"/>
                      <a:gd name="connsiteX0" fmla="*/ 0 w 1122200"/>
                      <a:gd name="connsiteY0" fmla="*/ 516255 h 516255"/>
                      <a:gd name="connsiteX1" fmla="*/ 732949 w 1122200"/>
                      <a:gd name="connsiteY1" fmla="*/ 153829 h 516255"/>
                      <a:gd name="connsiteX2" fmla="*/ 1120140 w 1122200"/>
                      <a:gd name="connsiteY2" fmla="*/ 0 h 516255"/>
                      <a:gd name="connsiteX3" fmla="*/ 1122046 w 1122200"/>
                      <a:gd name="connsiteY3" fmla="*/ 282891 h 516255"/>
                      <a:gd name="connsiteX4" fmla="*/ 739617 w 1122200"/>
                      <a:gd name="connsiteY4" fmla="*/ 438627 h 516255"/>
                      <a:gd name="connsiteX5" fmla="*/ 0 w 1122200"/>
                      <a:gd name="connsiteY5" fmla="*/ 516255 h 516255"/>
                      <a:gd name="connsiteX0" fmla="*/ 0 w 1122200"/>
                      <a:gd name="connsiteY0" fmla="*/ 516255 h 516255"/>
                      <a:gd name="connsiteX1" fmla="*/ 747237 w 1122200"/>
                      <a:gd name="connsiteY1" fmla="*/ 153829 h 516255"/>
                      <a:gd name="connsiteX2" fmla="*/ 1120140 w 1122200"/>
                      <a:gd name="connsiteY2" fmla="*/ 0 h 516255"/>
                      <a:gd name="connsiteX3" fmla="*/ 1122046 w 1122200"/>
                      <a:gd name="connsiteY3" fmla="*/ 282891 h 516255"/>
                      <a:gd name="connsiteX4" fmla="*/ 739617 w 1122200"/>
                      <a:gd name="connsiteY4" fmla="*/ 438627 h 516255"/>
                      <a:gd name="connsiteX5" fmla="*/ 0 w 1122200"/>
                      <a:gd name="connsiteY5" fmla="*/ 516255 h 516255"/>
                      <a:gd name="connsiteX0" fmla="*/ 0 w 1155537"/>
                      <a:gd name="connsiteY0" fmla="*/ 528161 h 528161"/>
                      <a:gd name="connsiteX1" fmla="*/ 780574 w 1155537"/>
                      <a:gd name="connsiteY1" fmla="*/ 153829 h 528161"/>
                      <a:gd name="connsiteX2" fmla="*/ 1153477 w 1155537"/>
                      <a:gd name="connsiteY2" fmla="*/ 0 h 528161"/>
                      <a:gd name="connsiteX3" fmla="*/ 1155383 w 1155537"/>
                      <a:gd name="connsiteY3" fmla="*/ 282891 h 528161"/>
                      <a:gd name="connsiteX4" fmla="*/ 772954 w 1155537"/>
                      <a:gd name="connsiteY4" fmla="*/ 438627 h 528161"/>
                      <a:gd name="connsiteX5" fmla="*/ 0 w 1155537"/>
                      <a:gd name="connsiteY5" fmla="*/ 528161 h 528161"/>
                      <a:gd name="connsiteX0" fmla="*/ 0 w 1155537"/>
                      <a:gd name="connsiteY0" fmla="*/ 528161 h 528161"/>
                      <a:gd name="connsiteX1" fmla="*/ 780574 w 1155537"/>
                      <a:gd name="connsiteY1" fmla="*/ 153829 h 528161"/>
                      <a:gd name="connsiteX2" fmla="*/ 1153477 w 1155537"/>
                      <a:gd name="connsiteY2" fmla="*/ 0 h 528161"/>
                      <a:gd name="connsiteX3" fmla="*/ 1155383 w 1155537"/>
                      <a:gd name="connsiteY3" fmla="*/ 282891 h 528161"/>
                      <a:gd name="connsiteX4" fmla="*/ 749142 w 1155537"/>
                      <a:gd name="connsiteY4" fmla="*/ 452915 h 528161"/>
                      <a:gd name="connsiteX5" fmla="*/ 0 w 1155537"/>
                      <a:gd name="connsiteY5" fmla="*/ 528161 h 528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5537" h="528161">
                        <a:moveTo>
                          <a:pt x="0" y="528161"/>
                        </a:moveTo>
                        <a:lnTo>
                          <a:pt x="780574" y="153829"/>
                        </a:lnTo>
                        <a:lnTo>
                          <a:pt x="1153477" y="0"/>
                        </a:lnTo>
                        <a:cubicBezTo>
                          <a:pt x="1152525" y="90329"/>
                          <a:pt x="1156335" y="192562"/>
                          <a:pt x="1155383" y="282891"/>
                        </a:cubicBezTo>
                        <a:lnTo>
                          <a:pt x="749142" y="452915"/>
                        </a:lnTo>
                        <a:lnTo>
                          <a:pt x="0" y="528161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 41"/>
                  <p:cNvSpPr/>
                  <p:nvPr/>
                </p:nvSpPr>
                <p:spPr>
                  <a:xfrm>
                    <a:off x="2093912" y="2719388"/>
                    <a:ext cx="4292600" cy="622300"/>
                  </a:xfrm>
                  <a:custGeom>
                    <a:avLst/>
                    <a:gdLst>
                      <a:gd name="connsiteX0" fmla="*/ 0 w 4292600"/>
                      <a:gd name="connsiteY0" fmla="*/ 254000 h 622300"/>
                      <a:gd name="connsiteX1" fmla="*/ 2070100 w 4292600"/>
                      <a:gd name="connsiteY1" fmla="*/ 0 h 622300"/>
                      <a:gd name="connsiteX2" fmla="*/ 4292600 w 4292600"/>
                      <a:gd name="connsiteY2" fmla="*/ 552450 h 622300"/>
                      <a:gd name="connsiteX3" fmla="*/ 3581400 w 4292600"/>
                      <a:gd name="connsiteY3" fmla="*/ 622300 h 622300"/>
                      <a:gd name="connsiteX4" fmla="*/ 0 w 4292600"/>
                      <a:gd name="connsiteY4" fmla="*/ 254000 h 622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2600" h="622300">
                        <a:moveTo>
                          <a:pt x="0" y="254000"/>
                        </a:moveTo>
                        <a:lnTo>
                          <a:pt x="2070100" y="0"/>
                        </a:lnTo>
                        <a:lnTo>
                          <a:pt x="4292600" y="552450"/>
                        </a:lnTo>
                        <a:lnTo>
                          <a:pt x="3581400" y="622300"/>
                        </a:lnTo>
                        <a:lnTo>
                          <a:pt x="0" y="254000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8" name="Straight Connector 77"/>
                  <p:cNvCxnSpPr/>
                  <p:nvPr/>
                </p:nvCxnSpPr>
                <p:spPr>
                  <a:xfrm flipH="1" flipV="1">
                    <a:off x="4163441" y="2057868"/>
                    <a:ext cx="2211563" cy="927968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5605704" y="2982110"/>
                    <a:ext cx="771443" cy="368951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H="1">
                    <a:off x="5630135" y="3274143"/>
                    <a:ext cx="740664" cy="73152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>
                    <a:stCxn id="76" idx="0"/>
                  </p:cNvCxnSpPr>
                  <p:nvPr/>
                </p:nvCxnSpPr>
                <p:spPr>
                  <a:xfrm flipH="1" flipV="1">
                    <a:off x="2076035" y="2987036"/>
                    <a:ext cx="3551716" cy="362904"/>
                  </a:xfrm>
                  <a:prstGeom prst="line">
                    <a:avLst/>
                  </a:prstGeom>
                  <a:ln w="38100" cap="rnd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 flipV="1">
                    <a:off x="2080170" y="2057869"/>
                    <a:ext cx="2098177" cy="919672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flipV="1">
                    <a:off x="4161576" y="1892027"/>
                    <a:ext cx="408082" cy="173295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V="1">
                    <a:off x="6369694" y="2821862"/>
                    <a:ext cx="396900" cy="163974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H="1" flipV="1">
                    <a:off x="4547298" y="1895754"/>
                    <a:ext cx="2224888" cy="933558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 flipV="1">
                    <a:off x="6763904" y="2821859"/>
                    <a:ext cx="0" cy="292553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6362757" y="3102711"/>
                    <a:ext cx="408082" cy="173295"/>
                  </a:xfrm>
                  <a:prstGeom prst="line">
                    <a:avLst/>
                  </a:prstGeom>
                  <a:ln w="28575">
                    <a:solidFill>
                      <a:srgbClr val="33CC33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 flipV="1">
                    <a:off x="4562204" y="1890163"/>
                    <a:ext cx="0" cy="672683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H="1">
                    <a:off x="2072716" y="2717620"/>
                    <a:ext cx="2113085" cy="260762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flipV="1">
                    <a:off x="4167946" y="2551667"/>
                    <a:ext cx="390533" cy="165841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flipH="1" flipV="1">
                    <a:off x="4170894" y="2717509"/>
                    <a:ext cx="2183894" cy="545975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 flipH="1" flipV="1">
                    <a:off x="4577115" y="2553528"/>
                    <a:ext cx="2183894" cy="545974"/>
                  </a:xfrm>
                  <a:prstGeom prst="line">
                    <a:avLst/>
                  </a:prstGeom>
                  <a:ln w="12700">
                    <a:solidFill>
                      <a:srgbClr val="33CC33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 flipV="1">
                    <a:off x="3574183" y="4587195"/>
                    <a:ext cx="3539840" cy="347133"/>
                  </a:xfrm>
                  <a:prstGeom prst="line">
                    <a:avLst/>
                  </a:prstGeom>
                  <a:ln w="57150">
                    <a:solidFill>
                      <a:srgbClr val="00B0F0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5"/>
                  </a:lnRef>
                  <a:fillRef idx="0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1" name="Straight Connector 60"/>
              <p:cNvCxnSpPr/>
              <p:nvPr/>
            </p:nvCxnSpPr>
            <p:spPr>
              <a:xfrm>
                <a:off x="1695450" y="3009901"/>
                <a:ext cx="4131" cy="2213125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4019550" y="3905251"/>
                <a:ext cx="0" cy="22250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704975" y="2981325"/>
                <a:ext cx="2309438" cy="88442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22"/>
              <p:cNvSpPr/>
              <p:nvPr/>
            </p:nvSpPr>
            <p:spPr>
              <a:xfrm>
                <a:off x="2953087" y="5381164"/>
                <a:ext cx="699752" cy="272876"/>
              </a:xfrm>
              <a:custGeom>
                <a:avLst/>
                <a:gdLst>
                  <a:gd name="connsiteX0" fmla="*/ 147637 w 1233487"/>
                  <a:gd name="connsiteY0" fmla="*/ 38100 h 481012"/>
                  <a:gd name="connsiteX1" fmla="*/ 1233487 w 1233487"/>
                  <a:gd name="connsiteY1" fmla="*/ 0 h 481012"/>
                  <a:gd name="connsiteX2" fmla="*/ 1100137 w 1233487"/>
                  <a:gd name="connsiteY2" fmla="*/ 404812 h 481012"/>
                  <a:gd name="connsiteX3" fmla="*/ 842962 w 1233487"/>
                  <a:gd name="connsiteY3" fmla="*/ 309562 h 481012"/>
                  <a:gd name="connsiteX4" fmla="*/ 409575 w 1233487"/>
                  <a:gd name="connsiteY4" fmla="*/ 481012 h 481012"/>
                  <a:gd name="connsiteX5" fmla="*/ 0 w 1233487"/>
                  <a:gd name="connsiteY5" fmla="*/ 319087 h 481012"/>
                  <a:gd name="connsiteX6" fmla="*/ 438150 w 1233487"/>
                  <a:gd name="connsiteY6" fmla="*/ 147637 h 481012"/>
                  <a:gd name="connsiteX7" fmla="*/ 147637 w 1233487"/>
                  <a:gd name="connsiteY7" fmla="*/ 38100 h 48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3487" h="481012">
                    <a:moveTo>
                      <a:pt x="147637" y="38100"/>
                    </a:moveTo>
                    <a:lnTo>
                      <a:pt x="1233487" y="0"/>
                    </a:lnTo>
                    <a:lnTo>
                      <a:pt x="1100137" y="404812"/>
                    </a:lnTo>
                    <a:lnTo>
                      <a:pt x="842962" y="309562"/>
                    </a:lnTo>
                    <a:lnTo>
                      <a:pt x="409575" y="481012"/>
                    </a:lnTo>
                    <a:lnTo>
                      <a:pt x="0" y="319087"/>
                    </a:lnTo>
                    <a:lnTo>
                      <a:pt x="438150" y="147637"/>
                    </a:lnTo>
                    <a:lnTo>
                      <a:pt x="147637" y="3810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1136616" y="2359418"/>
                <a:ext cx="4849948" cy="907645"/>
                <a:chOff x="4721193" y="3056208"/>
                <a:chExt cx="2845352" cy="532496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 rot="19811242">
                  <a:off x="7024241" y="3305304"/>
                  <a:ext cx="542304" cy="283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+mn-cs"/>
                    </a:rPr>
                    <a:t>Tip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 rot="20050695">
                  <a:off x="4721193" y="3056208"/>
                  <a:ext cx="1033719" cy="2834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cs typeface="+mn-cs"/>
                    </a:rPr>
                    <a:t>Root</a:t>
                  </a:r>
                </a:p>
              </p:txBody>
            </p:sp>
          </p:grpSp>
          <p:cxnSp>
            <p:nvCxnSpPr>
              <p:cNvPr id="67" name="Straight Connector 66"/>
              <p:cNvCxnSpPr/>
              <p:nvPr/>
            </p:nvCxnSpPr>
            <p:spPr>
              <a:xfrm flipV="1">
                <a:off x="4033078" y="2439579"/>
                <a:ext cx="3758372" cy="143247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565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Experimentation</a:t>
            </a:r>
          </a:p>
        </p:txBody>
      </p:sp>
      <p:pic>
        <p:nvPicPr>
          <p:cNvPr id="168" name="Shape 168" descr="tunnel.tiff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791"/>
          <a:stretch/>
        </p:blipFill>
        <p:spPr>
          <a:xfrm flipH="1">
            <a:off x="119987" y="3977193"/>
            <a:ext cx="6210548" cy="186547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1" name="Shape 171"/>
          <p:cNvSpPr txBox="1"/>
          <p:nvPr/>
        </p:nvSpPr>
        <p:spPr>
          <a:xfrm>
            <a:off x="252356" y="768199"/>
            <a:ext cx="5634470" cy="28726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Indraft Supersonic wind tunnel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Adjustable throat for Mach 1.5 to 5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Run times of approximately 20 seconds</a:t>
            </a:r>
          </a:p>
          <a:p>
            <a:pPr marL="342900" lvl="0" indent="-342900"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Two shock generators tested at Mach 3: </a:t>
            </a:r>
          </a:p>
          <a:p>
            <a:pPr lvl="5">
              <a:spcAft>
                <a:spcPts val="1200"/>
              </a:spcAft>
              <a:buClr>
                <a:srgbClr val="C00000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	22.5° sweep sharp fin wedge </a:t>
            </a:r>
          </a:p>
          <a:p>
            <a:pPr lvl="5">
              <a:spcAft>
                <a:spcPts val="1200"/>
              </a:spcAft>
              <a:buClr>
                <a:srgbClr val="C00000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	40° sweep sharp fin wedge </a:t>
            </a:r>
          </a:p>
          <a:p>
            <a:pPr lvl="5">
              <a:spcAft>
                <a:spcPts val="1200"/>
              </a:spcAft>
              <a:buClr>
                <a:srgbClr val="C00000"/>
              </a:buClr>
              <a:buSzPct val="100000"/>
            </a:pPr>
            <a:endParaRPr lang="en-US" sz="2200" dirty="0">
              <a:solidFill>
                <a:schemeClr val="dk1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456852" y="1312758"/>
            <a:ext cx="2589257" cy="3721865"/>
            <a:chOff x="6230991" y="2708887"/>
            <a:chExt cx="2710879" cy="3896687"/>
          </a:xfrm>
        </p:grpSpPr>
        <p:pic>
          <p:nvPicPr>
            <p:cNvPr id="12" name="Picture 2" descr="C:\Users\James\Documents\Google Drive\University of Arizona\1. Work\12. AIAA SciTech 2017\2. My UA Paper\v2.0 Final submission 20161230\pictures\WedgeModel40degv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870" y="4779235"/>
              <a:ext cx="2700000" cy="182633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230991" y="2708887"/>
              <a:ext cx="2705125" cy="2408900"/>
              <a:chOff x="6230991" y="2708887"/>
              <a:chExt cx="2705125" cy="2408900"/>
            </a:xfrm>
          </p:grpSpPr>
          <p:pic>
            <p:nvPicPr>
              <p:cNvPr id="13" name="Picture 4" descr="C:\Users\James\Documents\Google Drive\University of Arizona\1. Work\12. AIAA SciTech 2017\2. My UA Paper\v2.0 Final submission 20161230\pictures\WedgeModel22degv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0991" y="2723635"/>
                <a:ext cx="2700000" cy="182634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7742456" y="2708887"/>
                    <a:ext cx="119366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𝝍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𝟐𝟐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𝟓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°</m:t>
                          </m:r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2456" y="2708887"/>
                    <a:ext cx="1193660" cy="3385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9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7742456" y="4779233"/>
                    <a:ext cx="119366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𝝍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𝟒𝟎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GB" sz="1600" b="1" i="1" smtClean="0">
                              <a:latin typeface="Cambria Math"/>
                              <a:ea typeface="Cambria Math"/>
                            </a:rPr>
                            <m:t>°</m:t>
                          </m:r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42456" y="4779233"/>
                    <a:ext cx="1193660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69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36"/>
          <p:cNvSpPr txBox="1"/>
          <p:nvPr/>
        </p:nvSpPr>
        <p:spPr>
          <a:xfrm>
            <a:off x="6927297" y="5034623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864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Oil Flow Visualization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74180" y="1093190"/>
            <a:ext cx="3620345" cy="44499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UV oil is painted along the wind tunnel mirror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Oil flow presents skin-friction stream lines, shock waves, and separation features 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Difficulty in creating an effective mixture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</a:rPr>
              <a:t>SBLI region is between separation and reattachment lines</a:t>
            </a:r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3700450" y="1168041"/>
            <a:ext cx="5275277" cy="4471084"/>
            <a:chOff x="4105614" y="954495"/>
            <a:chExt cx="4648358" cy="3939736"/>
          </a:xfrm>
        </p:grpSpPr>
        <p:pic>
          <p:nvPicPr>
            <p:cNvPr id="30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2000" contras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614" y="1292912"/>
              <a:ext cx="4648358" cy="2688085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5978316" y="1979175"/>
              <a:ext cx="1484951" cy="2572435"/>
            </a:xfrm>
            <a:prstGeom prst="line">
              <a:avLst/>
            </a:prstGeom>
            <a:ln w="571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436700" y="1291658"/>
              <a:ext cx="0" cy="1673697"/>
            </a:xfrm>
            <a:prstGeom prst="line">
              <a:avLst/>
            </a:prstGeom>
            <a:ln w="38100">
              <a:solidFill>
                <a:srgbClr val="18DC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373760" y="1295567"/>
              <a:ext cx="3062940" cy="0"/>
            </a:xfrm>
            <a:prstGeom prst="line">
              <a:avLst/>
            </a:prstGeom>
            <a:ln w="38100">
              <a:solidFill>
                <a:srgbClr val="18DC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171055" y="2964585"/>
              <a:ext cx="2265645" cy="0"/>
            </a:xfrm>
            <a:prstGeom prst="line">
              <a:avLst/>
            </a:prstGeom>
            <a:ln w="28575">
              <a:solidFill>
                <a:srgbClr val="18DC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373760" y="1295567"/>
              <a:ext cx="807261" cy="1669020"/>
            </a:xfrm>
            <a:prstGeom prst="line">
              <a:avLst/>
            </a:prstGeom>
            <a:ln w="38100">
              <a:solidFill>
                <a:srgbClr val="18DC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311194" y="1295567"/>
              <a:ext cx="887987" cy="1669018"/>
            </a:xfrm>
            <a:prstGeom prst="line">
              <a:avLst/>
            </a:prstGeom>
            <a:ln w="38100">
              <a:solidFill>
                <a:srgbClr val="18DC3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Arrow: Right 4"/>
            <p:cNvSpPr/>
            <p:nvPr/>
          </p:nvSpPr>
          <p:spPr>
            <a:xfrm>
              <a:off x="4105614" y="2405272"/>
              <a:ext cx="575716" cy="45720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848143" y="1836337"/>
              <a:ext cx="533466" cy="2391733"/>
            </a:xfrm>
            <a:prstGeom prst="line">
              <a:avLst/>
            </a:prstGeom>
            <a:ln w="76200">
              <a:solidFill>
                <a:srgbClr val="2FC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755187" y="4182278"/>
              <a:ext cx="170808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B0F0"/>
                  </a:solidFill>
                </a:rPr>
                <a:t>Separation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99862" y="954495"/>
              <a:ext cx="2004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13EB2D"/>
                  </a:solidFill>
                </a:rPr>
                <a:t>Shock Generator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24962" y="4524899"/>
              <a:ext cx="17080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CCCC00"/>
                  </a:solidFill>
                </a:rPr>
                <a:t>Reattachment</a:t>
              </a:r>
            </a:p>
          </p:txBody>
        </p:sp>
      </p:grpSp>
      <p:sp>
        <p:nvSpPr>
          <p:cNvPr id="56" name="Slide Number Placeholder 5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36"/>
          <p:cNvSpPr txBox="1"/>
          <p:nvPr/>
        </p:nvSpPr>
        <p:spPr>
          <a:xfrm>
            <a:off x="6892773" y="4601252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383963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449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623100" y="1033322"/>
            <a:ext cx="4446619" cy="3646321"/>
            <a:chOff x="4808364" y="3798199"/>
            <a:chExt cx="3471861" cy="2847000"/>
          </a:xfrm>
        </p:grpSpPr>
        <p:pic>
          <p:nvPicPr>
            <p:cNvPr id="54" name="40deg_mach3_short">
              <a:hlinkClick r:id="" action="ppaction://media"/>
            </p:cNvPr>
            <p:cNvPicPr>
              <a:picLocks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7"/>
            <a:srcRect l="12574" t="1785" r="17018" b="203"/>
            <a:stretch/>
          </p:blipFill>
          <p:spPr>
            <a:xfrm>
              <a:off x="5188433" y="3902724"/>
              <a:ext cx="3028950" cy="237172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4" t="1507" r="16679"/>
            <a:stretch/>
          </p:blipFill>
          <p:spPr>
            <a:xfrm>
              <a:off x="5182417" y="3897794"/>
              <a:ext cx="3041192" cy="23882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77" name="Group 76"/>
            <p:cNvGrpSpPr>
              <a:grpSpLocks/>
            </p:cNvGrpSpPr>
            <p:nvPr/>
          </p:nvGrpSpPr>
          <p:grpSpPr>
            <a:xfrm>
              <a:off x="5220340" y="6325774"/>
              <a:ext cx="3059885" cy="319425"/>
              <a:chOff x="6898316" y="4761731"/>
              <a:chExt cx="4673118" cy="487832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8" t="88849" b="6091"/>
              <a:stretch/>
            </p:blipFill>
            <p:spPr>
              <a:xfrm>
                <a:off x="6898316" y="4768850"/>
                <a:ext cx="4532411" cy="210058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28" t="93636" r="38203" b="-429"/>
              <a:stretch/>
            </p:blipFill>
            <p:spPr>
              <a:xfrm>
                <a:off x="8560298" y="4967562"/>
                <a:ext cx="1444671" cy="282001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76" t="88553" r="74088" b="6322"/>
              <a:stretch/>
            </p:blipFill>
            <p:spPr>
              <a:xfrm>
                <a:off x="11437401" y="4761731"/>
                <a:ext cx="134033" cy="212772"/>
              </a:xfrm>
              <a:prstGeom prst="rect">
                <a:avLst/>
              </a:prstGeom>
            </p:spPr>
          </p:pic>
        </p:grpSp>
        <p:grpSp>
          <p:nvGrpSpPr>
            <p:cNvPr id="81" name="Group 80"/>
            <p:cNvGrpSpPr>
              <a:grpSpLocks/>
            </p:cNvGrpSpPr>
            <p:nvPr/>
          </p:nvGrpSpPr>
          <p:grpSpPr>
            <a:xfrm>
              <a:off x="4808364" y="3798199"/>
              <a:ext cx="342791" cy="1882120"/>
              <a:chOff x="5491753" y="901567"/>
              <a:chExt cx="523517" cy="2874411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74" t="94630" r="70909"/>
              <a:stretch/>
            </p:blipFill>
            <p:spPr>
              <a:xfrm rot="16200000">
                <a:off x="4942188" y="2876333"/>
                <a:ext cx="1434656" cy="335525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27" t="88571" r="34503" b="6322"/>
              <a:stretch/>
            </p:blipFill>
            <p:spPr>
              <a:xfrm rot="16200000">
                <a:off x="5612598" y="1092173"/>
                <a:ext cx="593278" cy="212065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57" t="89014" r="53498" b="6322"/>
              <a:stretch/>
            </p:blipFill>
            <p:spPr>
              <a:xfrm rot="16200000">
                <a:off x="5761134" y="2277018"/>
                <a:ext cx="314617" cy="193653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76" t="88553" r="74088" b="6322"/>
              <a:stretch/>
            </p:blipFill>
            <p:spPr>
              <a:xfrm rot="16200000">
                <a:off x="5841867" y="3602576"/>
                <a:ext cx="134033" cy="212772"/>
              </a:xfrm>
              <a:prstGeom prst="rect">
                <a:avLst/>
              </a:prstGeom>
            </p:spPr>
          </p:pic>
        </p:grpSp>
        <p:grpSp>
          <p:nvGrpSpPr>
            <p:cNvPr id="86" name="Group 85"/>
            <p:cNvGrpSpPr>
              <a:grpSpLocks/>
            </p:cNvGrpSpPr>
            <p:nvPr/>
          </p:nvGrpSpPr>
          <p:grpSpPr>
            <a:xfrm>
              <a:off x="5241516" y="3889486"/>
              <a:ext cx="2864547" cy="1747764"/>
              <a:chOff x="0" y="5375274"/>
              <a:chExt cx="4337331" cy="2646362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1889656" y="5375274"/>
                <a:ext cx="2222500" cy="26416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 flipV="1">
                <a:off x="1361506" y="5375274"/>
                <a:ext cx="2222500" cy="2641600"/>
              </a:xfrm>
              <a:prstGeom prst="line">
                <a:avLst/>
              </a:prstGeom>
              <a:ln w="381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 83"/>
              <p:cNvSpPr/>
              <p:nvPr/>
            </p:nvSpPr>
            <p:spPr>
              <a:xfrm>
                <a:off x="0" y="5384799"/>
                <a:ext cx="4337331" cy="2636837"/>
              </a:xfrm>
              <a:custGeom>
                <a:avLst/>
                <a:gdLst>
                  <a:gd name="connsiteX0" fmla="*/ 0 w 4330700"/>
                  <a:gd name="connsiteY0" fmla="*/ 0 h 2774950"/>
                  <a:gd name="connsiteX1" fmla="*/ 4330700 w 4330700"/>
                  <a:gd name="connsiteY1" fmla="*/ 0 h 2774950"/>
                  <a:gd name="connsiteX2" fmla="*/ 4330700 w 4330700"/>
                  <a:gd name="connsiteY2" fmla="*/ 2774950 h 2774950"/>
                  <a:gd name="connsiteX3" fmla="*/ 2286000 w 4330700"/>
                  <a:gd name="connsiteY3" fmla="*/ 2774950 h 2774950"/>
                  <a:gd name="connsiteX4" fmla="*/ 0 w 4330700"/>
                  <a:gd name="connsiteY4" fmla="*/ 0 h 2774950"/>
                  <a:gd name="connsiteX0" fmla="*/ 0 w 4330700"/>
                  <a:gd name="connsiteY0" fmla="*/ 0 h 2774950"/>
                  <a:gd name="connsiteX1" fmla="*/ 4330700 w 4330700"/>
                  <a:gd name="connsiteY1" fmla="*/ 0 h 2774950"/>
                  <a:gd name="connsiteX2" fmla="*/ 4330700 w 4330700"/>
                  <a:gd name="connsiteY2" fmla="*/ 2774950 h 2774950"/>
                  <a:gd name="connsiteX3" fmla="*/ 2622550 w 4330700"/>
                  <a:gd name="connsiteY3" fmla="*/ 2774950 h 2774950"/>
                  <a:gd name="connsiteX4" fmla="*/ 0 w 4330700"/>
                  <a:gd name="connsiteY4" fmla="*/ 0 h 2774950"/>
                  <a:gd name="connsiteX0" fmla="*/ 0 w 4330700"/>
                  <a:gd name="connsiteY0" fmla="*/ 0 h 2774950"/>
                  <a:gd name="connsiteX1" fmla="*/ 4330700 w 4330700"/>
                  <a:gd name="connsiteY1" fmla="*/ 0 h 2774950"/>
                  <a:gd name="connsiteX2" fmla="*/ 4330700 w 4330700"/>
                  <a:gd name="connsiteY2" fmla="*/ 2774950 h 2774950"/>
                  <a:gd name="connsiteX3" fmla="*/ 2222500 w 4330700"/>
                  <a:gd name="connsiteY3" fmla="*/ 2641600 h 2774950"/>
                  <a:gd name="connsiteX4" fmla="*/ 0 w 4330700"/>
                  <a:gd name="connsiteY4" fmla="*/ 0 h 2774950"/>
                  <a:gd name="connsiteX0" fmla="*/ 0 w 4330700"/>
                  <a:gd name="connsiteY0" fmla="*/ 0 h 2641600"/>
                  <a:gd name="connsiteX1" fmla="*/ 4330700 w 4330700"/>
                  <a:gd name="connsiteY1" fmla="*/ 0 h 2641600"/>
                  <a:gd name="connsiteX2" fmla="*/ 4324350 w 4330700"/>
                  <a:gd name="connsiteY2" fmla="*/ 2635250 h 2641600"/>
                  <a:gd name="connsiteX3" fmla="*/ 2222500 w 4330700"/>
                  <a:gd name="connsiteY3" fmla="*/ 2641600 h 2641600"/>
                  <a:gd name="connsiteX4" fmla="*/ 0 w 4330700"/>
                  <a:gd name="connsiteY4" fmla="*/ 0 h 2641600"/>
                  <a:gd name="connsiteX0" fmla="*/ 0 w 4337331"/>
                  <a:gd name="connsiteY0" fmla="*/ 0 h 2641600"/>
                  <a:gd name="connsiteX1" fmla="*/ 4330700 w 4337331"/>
                  <a:gd name="connsiteY1" fmla="*/ 0 h 2641600"/>
                  <a:gd name="connsiteX2" fmla="*/ 4337050 w 4337331"/>
                  <a:gd name="connsiteY2" fmla="*/ 2628900 h 2641600"/>
                  <a:gd name="connsiteX3" fmla="*/ 2222500 w 4337331"/>
                  <a:gd name="connsiteY3" fmla="*/ 2641600 h 2641600"/>
                  <a:gd name="connsiteX4" fmla="*/ 0 w 4337331"/>
                  <a:gd name="connsiteY4" fmla="*/ 0 h 2641600"/>
                  <a:gd name="connsiteX0" fmla="*/ 0 w 4337331"/>
                  <a:gd name="connsiteY0" fmla="*/ 0 h 2636837"/>
                  <a:gd name="connsiteX1" fmla="*/ 4330700 w 4337331"/>
                  <a:gd name="connsiteY1" fmla="*/ 0 h 2636837"/>
                  <a:gd name="connsiteX2" fmla="*/ 4337050 w 4337331"/>
                  <a:gd name="connsiteY2" fmla="*/ 2628900 h 2636837"/>
                  <a:gd name="connsiteX3" fmla="*/ 2217737 w 4337331"/>
                  <a:gd name="connsiteY3" fmla="*/ 2636837 h 2636837"/>
                  <a:gd name="connsiteX4" fmla="*/ 0 w 4337331"/>
                  <a:gd name="connsiteY4" fmla="*/ 0 h 2636837"/>
                  <a:gd name="connsiteX0" fmla="*/ 0 w 4337331"/>
                  <a:gd name="connsiteY0" fmla="*/ 0 h 2636837"/>
                  <a:gd name="connsiteX1" fmla="*/ 4330700 w 4337331"/>
                  <a:gd name="connsiteY1" fmla="*/ 0 h 2636837"/>
                  <a:gd name="connsiteX2" fmla="*/ 4337050 w 4337331"/>
                  <a:gd name="connsiteY2" fmla="*/ 2628900 h 2636837"/>
                  <a:gd name="connsiteX3" fmla="*/ 2222500 w 4337331"/>
                  <a:gd name="connsiteY3" fmla="*/ 2636837 h 2636837"/>
                  <a:gd name="connsiteX4" fmla="*/ 0 w 4337331"/>
                  <a:gd name="connsiteY4" fmla="*/ 0 h 263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331" h="2636837">
                    <a:moveTo>
                      <a:pt x="0" y="0"/>
                    </a:moveTo>
                    <a:lnTo>
                      <a:pt x="4330700" y="0"/>
                    </a:lnTo>
                    <a:cubicBezTo>
                      <a:pt x="4328583" y="878417"/>
                      <a:pt x="4339167" y="1750483"/>
                      <a:pt x="4337050" y="2628900"/>
                    </a:cubicBezTo>
                    <a:lnTo>
                      <a:pt x="2222500" y="263683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0" name="Straight Connector 89"/>
            <p:cNvCxnSpPr>
              <a:cxnSpLocks/>
            </p:cNvCxnSpPr>
            <p:nvPr/>
          </p:nvCxnSpPr>
          <p:spPr>
            <a:xfrm flipH="1">
              <a:off x="5176246" y="3889234"/>
              <a:ext cx="30526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304"/>
            <p:cNvSpPr>
              <a:spLocks/>
            </p:cNvSpPr>
            <p:nvPr/>
          </p:nvSpPr>
          <p:spPr>
            <a:xfrm>
              <a:off x="6900478" y="4447236"/>
              <a:ext cx="771525" cy="863600"/>
            </a:xfrm>
            <a:custGeom>
              <a:avLst/>
              <a:gdLst>
                <a:gd name="connsiteX0" fmla="*/ 736600 w 736600"/>
                <a:gd name="connsiteY0" fmla="*/ 866775 h 866775"/>
                <a:gd name="connsiteX1" fmla="*/ 584200 w 736600"/>
                <a:gd name="connsiteY1" fmla="*/ 647700 h 866775"/>
                <a:gd name="connsiteX2" fmla="*/ 352425 w 736600"/>
                <a:gd name="connsiteY2" fmla="*/ 384175 h 866775"/>
                <a:gd name="connsiteX3" fmla="*/ 85725 w 736600"/>
                <a:gd name="connsiteY3" fmla="*/ 92075 h 866775"/>
                <a:gd name="connsiteX4" fmla="*/ 0 w 736600"/>
                <a:gd name="connsiteY4" fmla="*/ 0 h 866775"/>
                <a:gd name="connsiteX0" fmla="*/ 736600 w 736600"/>
                <a:gd name="connsiteY0" fmla="*/ 866775 h 866775"/>
                <a:gd name="connsiteX1" fmla="*/ 587375 w 736600"/>
                <a:gd name="connsiteY1" fmla="*/ 641350 h 866775"/>
                <a:gd name="connsiteX2" fmla="*/ 352425 w 736600"/>
                <a:gd name="connsiteY2" fmla="*/ 384175 h 866775"/>
                <a:gd name="connsiteX3" fmla="*/ 85725 w 736600"/>
                <a:gd name="connsiteY3" fmla="*/ 92075 h 866775"/>
                <a:gd name="connsiteX4" fmla="*/ 0 w 736600"/>
                <a:gd name="connsiteY4" fmla="*/ 0 h 866775"/>
                <a:gd name="connsiteX0" fmla="*/ 736600 w 736600"/>
                <a:gd name="connsiteY0" fmla="*/ 866775 h 866775"/>
                <a:gd name="connsiteX1" fmla="*/ 587375 w 736600"/>
                <a:gd name="connsiteY1" fmla="*/ 641350 h 866775"/>
                <a:gd name="connsiteX2" fmla="*/ 361950 w 736600"/>
                <a:gd name="connsiteY2" fmla="*/ 381000 h 866775"/>
                <a:gd name="connsiteX3" fmla="*/ 85725 w 736600"/>
                <a:gd name="connsiteY3" fmla="*/ 92075 h 866775"/>
                <a:gd name="connsiteX4" fmla="*/ 0 w 736600"/>
                <a:gd name="connsiteY4" fmla="*/ 0 h 866775"/>
                <a:gd name="connsiteX0" fmla="*/ 771525 w 771525"/>
                <a:gd name="connsiteY0" fmla="*/ 863600 h 863600"/>
                <a:gd name="connsiteX1" fmla="*/ 587375 w 771525"/>
                <a:gd name="connsiteY1" fmla="*/ 641350 h 863600"/>
                <a:gd name="connsiteX2" fmla="*/ 361950 w 771525"/>
                <a:gd name="connsiteY2" fmla="*/ 381000 h 863600"/>
                <a:gd name="connsiteX3" fmla="*/ 85725 w 771525"/>
                <a:gd name="connsiteY3" fmla="*/ 92075 h 863600"/>
                <a:gd name="connsiteX4" fmla="*/ 0 w 771525"/>
                <a:gd name="connsiteY4" fmla="*/ 0 h 863600"/>
                <a:gd name="connsiteX0" fmla="*/ 771525 w 771525"/>
                <a:gd name="connsiteY0" fmla="*/ 863600 h 863600"/>
                <a:gd name="connsiteX1" fmla="*/ 587375 w 771525"/>
                <a:gd name="connsiteY1" fmla="*/ 641350 h 863600"/>
                <a:gd name="connsiteX2" fmla="*/ 361950 w 771525"/>
                <a:gd name="connsiteY2" fmla="*/ 381000 h 863600"/>
                <a:gd name="connsiteX3" fmla="*/ 85725 w 771525"/>
                <a:gd name="connsiteY3" fmla="*/ 92075 h 863600"/>
                <a:gd name="connsiteX4" fmla="*/ 0 w 771525"/>
                <a:gd name="connsiteY4" fmla="*/ 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863600">
                  <a:moveTo>
                    <a:pt x="771525" y="863600"/>
                  </a:moveTo>
                  <a:cubicBezTo>
                    <a:pt x="698764" y="765704"/>
                    <a:pt x="655637" y="721783"/>
                    <a:pt x="587375" y="641350"/>
                  </a:cubicBezTo>
                  <a:cubicBezTo>
                    <a:pt x="519113" y="560917"/>
                    <a:pt x="445558" y="472546"/>
                    <a:pt x="361950" y="381000"/>
                  </a:cubicBezTo>
                  <a:lnTo>
                    <a:pt x="85725" y="92075"/>
                  </a:lnTo>
                  <a:cubicBezTo>
                    <a:pt x="25400" y="28575"/>
                    <a:pt x="13494" y="14023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5154228" y="3901136"/>
              <a:ext cx="3079750" cy="2390775"/>
              <a:chOff x="8302625" y="3870325"/>
              <a:chExt cx="3079750" cy="2390775"/>
            </a:xfrm>
          </p:grpSpPr>
          <p:sp>
            <p:nvSpPr>
              <p:cNvPr id="128" name="Freeform 303"/>
              <p:cNvSpPr/>
              <p:nvPr/>
            </p:nvSpPr>
            <p:spPr>
              <a:xfrm>
                <a:off x="9340850" y="3952875"/>
                <a:ext cx="644525" cy="434975"/>
              </a:xfrm>
              <a:custGeom>
                <a:avLst/>
                <a:gdLst>
                  <a:gd name="connsiteX0" fmla="*/ 0 w 644525"/>
                  <a:gd name="connsiteY0" fmla="*/ 0 h 434975"/>
                  <a:gd name="connsiteX1" fmla="*/ 187325 w 644525"/>
                  <a:gd name="connsiteY1" fmla="*/ 98425 h 434975"/>
                  <a:gd name="connsiteX2" fmla="*/ 450850 w 644525"/>
                  <a:gd name="connsiteY2" fmla="*/ 266700 h 434975"/>
                  <a:gd name="connsiteX3" fmla="*/ 552450 w 644525"/>
                  <a:gd name="connsiteY3" fmla="*/ 342900 h 434975"/>
                  <a:gd name="connsiteX4" fmla="*/ 644525 w 644525"/>
                  <a:gd name="connsiteY4" fmla="*/ 434975 h 43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525" h="434975">
                    <a:moveTo>
                      <a:pt x="0" y="0"/>
                    </a:moveTo>
                    <a:cubicBezTo>
                      <a:pt x="56091" y="26987"/>
                      <a:pt x="112183" y="53975"/>
                      <a:pt x="187325" y="98425"/>
                    </a:cubicBezTo>
                    <a:cubicBezTo>
                      <a:pt x="262467" y="142875"/>
                      <a:pt x="389996" y="225954"/>
                      <a:pt x="450850" y="266700"/>
                    </a:cubicBezTo>
                    <a:cubicBezTo>
                      <a:pt x="511704" y="307446"/>
                      <a:pt x="520171" y="314854"/>
                      <a:pt x="552450" y="342900"/>
                    </a:cubicBezTo>
                    <a:cubicBezTo>
                      <a:pt x="584729" y="370946"/>
                      <a:pt x="614627" y="402960"/>
                      <a:pt x="644525" y="4349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305"/>
              <p:cNvSpPr/>
              <p:nvPr/>
            </p:nvSpPr>
            <p:spPr>
              <a:xfrm>
                <a:off x="9896475" y="4238625"/>
                <a:ext cx="1473200" cy="130860"/>
              </a:xfrm>
              <a:custGeom>
                <a:avLst/>
                <a:gdLst>
                  <a:gd name="connsiteX0" fmla="*/ 0 w 1473200"/>
                  <a:gd name="connsiteY0" fmla="*/ 0 h 130860"/>
                  <a:gd name="connsiteX1" fmla="*/ 187325 w 1473200"/>
                  <a:gd name="connsiteY1" fmla="*/ 76200 h 130860"/>
                  <a:gd name="connsiteX2" fmla="*/ 422275 w 1473200"/>
                  <a:gd name="connsiteY2" fmla="*/ 123825 h 130860"/>
                  <a:gd name="connsiteX3" fmla="*/ 676275 w 1473200"/>
                  <a:gd name="connsiteY3" fmla="*/ 127000 h 130860"/>
                  <a:gd name="connsiteX4" fmla="*/ 927100 w 1473200"/>
                  <a:gd name="connsiteY4" fmla="*/ 88900 h 130860"/>
                  <a:gd name="connsiteX5" fmla="*/ 1123950 w 1473200"/>
                  <a:gd name="connsiteY5" fmla="*/ 57150 h 130860"/>
                  <a:gd name="connsiteX6" fmla="*/ 1362075 w 1473200"/>
                  <a:gd name="connsiteY6" fmla="*/ 53975 h 130860"/>
                  <a:gd name="connsiteX7" fmla="*/ 1473200 w 1473200"/>
                  <a:gd name="connsiteY7" fmla="*/ 66675 h 13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3200" h="130860">
                    <a:moveTo>
                      <a:pt x="0" y="0"/>
                    </a:moveTo>
                    <a:cubicBezTo>
                      <a:pt x="58473" y="27781"/>
                      <a:pt x="116946" y="55563"/>
                      <a:pt x="187325" y="76200"/>
                    </a:cubicBezTo>
                    <a:cubicBezTo>
                      <a:pt x="257704" y="96837"/>
                      <a:pt x="340783" y="115358"/>
                      <a:pt x="422275" y="123825"/>
                    </a:cubicBezTo>
                    <a:cubicBezTo>
                      <a:pt x="503767" y="132292"/>
                      <a:pt x="592138" y="132821"/>
                      <a:pt x="676275" y="127000"/>
                    </a:cubicBezTo>
                    <a:cubicBezTo>
                      <a:pt x="760412" y="121179"/>
                      <a:pt x="927100" y="88900"/>
                      <a:pt x="927100" y="88900"/>
                    </a:cubicBezTo>
                    <a:cubicBezTo>
                      <a:pt x="1001713" y="77258"/>
                      <a:pt x="1051454" y="62971"/>
                      <a:pt x="1123950" y="57150"/>
                    </a:cubicBezTo>
                    <a:cubicBezTo>
                      <a:pt x="1196446" y="51329"/>
                      <a:pt x="1303867" y="52387"/>
                      <a:pt x="1362075" y="53975"/>
                    </a:cubicBezTo>
                    <a:cubicBezTo>
                      <a:pt x="1420283" y="55563"/>
                      <a:pt x="1446741" y="61119"/>
                      <a:pt x="1473200" y="666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306"/>
              <p:cNvSpPr/>
              <p:nvPr/>
            </p:nvSpPr>
            <p:spPr>
              <a:xfrm>
                <a:off x="9715500" y="4079875"/>
                <a:ext cx="1657350" cy="140246"/>
              </a:xfrm>
              <a:custGeom>
                <a:avLst/>
                <a:gdLst>
                  <a:gd name="connsiteX0" fmla="*/ 0 w 1657350"/>
                  <a:gd name="connsiteY0" fmla="*/ 0 h 140246"/>
                  <a:gd name="connsiteX1" fmla="*/ 165100 w 1657350"/>
                  <a:gd name="connsiteY1" fmla="*/ 69850 h 140246"/>
                  <a:gd name="connsiteX2" fmla="*/ 269875 w 1657350"/>
                  <a:gd name="connsiteY2" fmla="*/ 111125 h 140246"/>
                  <a:gd name="connsiteX3" fmla="*/ 501650 w 1657350"/>
                  <a:gd name="connsiteY3" fmla="*/ 139700 h 140246"/>
                  <a:gd name="connsiteX4" fmla="*/ 841375 w 1657350"/>
                  <a:gd name="connsiteY4" fmla="*/ 127000 h 140246"/>
                  <a:gd name="connsiteX5" fmla="*/ 1063625 w 1657350"/>
                  <a:gd name="connsiteY5" fmla="*/ 92075 h 140246"/>
                  <a:gd name="connsiteX6" fmla="*/ 1406525 w 1657350"/>
                  <a:gd name="connsiteY6" fmla="*/ 79375 h 140246"/>
                  <a:gd name="connsiteX7" fmla="*/ 1657350 w 1657350"/>
                  <a:gd name="connsiteY7" fmla="*/ 101600 h 140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7350" h="140246">
                    <a:moveTo>
                      <a:pt x="0" y="0"/>
                    </a:moveTo>
                    <a:lnTo>
                      <a:pt x="165100" y="69850"/>
                    </a:lnTo>
                    <a:cubicBezTo>
                      <a:pt x="210079" y="88371"/>
                      <a:pt x="213783" y="99483"/>
                      <a:pt x="269875" y="111125"/>
                    </a:cubicBezTo>
                    <a:cubicBezTo>
                      <a:pt x="325967" y="122767"/>
                      <a:pt x="406400" y="137054"/>
                      <a:pt x="501650" y="139700"/>
                    </a:cubicBezTo>
                    <a:cubicBezTo>
                      <a:pt x="596900" y="142346"/>
                      <a:pt x="747713" y="134938"/>
                      <a:pt x="841375" y="127000"/>
                    </a:cubicBezTo>
                    <a:cubicBezTo>
                      <a:pt x="935038" y="119063"/>
                      <a:pt x="969433" y="100012"/>
                      <a:pt x="1063625" y="92075"/>
                    </a:cubicBezTo>
                    <a:cubicBezTo>
                      <a:pt x="1157817" y="84138"/>
                      <a:pt x="1307571" y="77788"/>
                      <a:pt x="1406525" y="79375"/>
                    </a:cubicBezTo>
                    <a:cubicBezTo>
                      <a:pt x="1505479" y="80962"/>
                      <a:pt x="1581414" y="91281"/>
                      <a:pt x="1657350" y="1016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307"/>
              <p:cNvSpPr/>
              <p:nvPr/>
            </p:nvSpPr>
            <p:spPr>
              <a:xfrm>
                <a:off x="10182225" y="4495800"/>
                <a:ext cx="1200150" cy="132770"/>
              </a:xfrm>
              <a:custGeom>
                <a:avLst/>
                <a:gdLst>
                  <a:gd name="connsiteX0" fmla="*/ 0 w 1200150"/>
                  <a:gd name="connsiteY0" fmla="*/ 0 h 132770"/>
                  <a:gd name="connsiteX1" fmla="*/ 180975 w 1200150"/>
                  <a:gd name="connsiteY1" fmla="*/ 76200 h 132770"/>
                  <a:gd name="connsiteX2" fmla="*/ 396875 w 1200150"/>
                  <a:gd name="connsiteY2" fmla="*/ 127000 h 132770"/>
                  <a:gd name="connsiteX3" fmla="*/ 654050 w 1200150"/>
                  <a:gd name="connsiteY3" fmla="*/ 127000 h 132770"/>
                  <a:gd name="connsiteX4" fmla="*/ 908050 w 1200150"/>
                  <a:gd name="connsiteY4" fmla="*/ 85725 h 132770"/>
                  <a:gd name="connsiteX5" fmla="*/ 1114425 w 1200150"/>
                  <a:gd name="connsiteY5" fmla="*/ 44450 h 132770"/>
                  <a:gd name="connsiteX6" fmla="*/ 1200150 w 1200150"/>
                  <a:gd name="connsiteY6" fmla="*/ 28575 h 132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0150" h="132770">
                    <a:moveTo>
                      <a:pt x="0" y="0"/>
                    </a:moveTo>
                    <a:cubicBezTo>
                      <a:pt x="57414" y="27516"/>
                      <a:pt x="114829" y="55033"/>
                      <a:pt x="180975" y="76200"/>
                    </a:cubicBezTo>
                    <a:cubicBezTo>
                      <a:pt x="247121" y="97367"/>
                      <a:pt x="318029" y="118533"/>
                      <a:pt x="396875" y="127000"/>
                    </a:cubicBezTo>
                    <a:cubicBezTo>
                      <a:pt x="475721" y="135467"/>
                      <a:pt x="568854" y="133879"/>
                      <a:pt x="654050" y="127000"/>
                    </a:cubicBezTo>
                    <a:cubicBezTo>
                      <a:pt x="739246" y="120121"/>
                      <a:pt x="831321" y="99483"/>
                      <a:pt x="908050" y="85725"/>
                    </a:cubicBezTo>
                    <a:cubicBezTo>
                      <a:pt x="984779" y="71967"/>
                      <a:pt x="1065742" y="53975"/>
                      <a:pt x="1114425" y="44450"/>
                    </a:cubicBezTo>
                    <a:cubicBezTo>
                      <a:pt x="1163108" y="34925"/>
                      <a:pt x="1181629" y="31750"/>
                      <a:pt x="1200150" y="285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 308"/>
              <p:cNvSpPr/>
              <p:nvPr/>
            </p:nvSpPr>
            <p:spPr>
              <a:xfrm>
                <a:off x="10388600" y="4810125"/>
                <a:ext cx="190500" cy="841375"/>
              </a:xfrm>
              <a:custGeom>
                <a:avLst/>
                <a:gdLst>
                  <a:gd name="connsiteX0" fmla="*/ 190500 w 190500"/>
                  <a:gd name="connsiteY0" fmla="*/ 841375 h 841375"/>
                  <a:gd name="connsiteX1" fmla="*/ 133350 w 190500"/>
                  <a:gd name="connsiteY1" fmla="*/ 720725 h 841375"/>
                  <a:gd name="connsiteX2" fmla="*/ 114300 w 190500"/>
                  <a:gd name="connsiteY2" fmla="*/ 600075 h 841375"/>
                  <a:gd name="connsiteX3" fmla="*/ 120650 w 190500"/>
                  <a:gd name="connsiteY3" fmla="*/ 431800 h 841375"/>
                  <a:gd name="connsiteX4" fmla="*/ 95250 w 190500"/>
                  <a:gd name="connsiteY4" fmla="*/ 238125 h 841375"/>
                  <a:gd name="connsiteX5" fmla="*/ 44450 w 190500"/>
                  <a:gd name="connsiteY5" fmla="*/ 92075 h 841375"/>
                  <a:gd name="connsiteX6" fmla="*/ 0 w 190500"/>
                  <a:gd name="connsiteY6" fmla="*/ 0 h 84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0" h="841375">
                    <a:moveTo>
                      <a:pt x="190500" y="841375"/>
                    </a:moveTo>
                    <a:cubicBezTo>
                      <a:pt x="168275" y="801158"/>
                      <a:pt x="146050" y="760942"/>
                      <a:pt x="133350" y="720725"/>
                    </a:cubicBezTo>
                    <a:cubicBezTo>
                      <a:pt x="120650" y="680508"/>
                      <a:pt x="116417" y="648229"/>
                      <a:pt x="114300" y="600075"/>
                    </a:cubicBezTo>
                    <a:cubicBezTo>
                      <a:pt x="112183" y="551921"/>
                      <a:pt x="123825" y="492125"/>
                      <a:pt x="120650" y="431800"/>
                    </a:cubicBezTo>
                    <a:cubicBezTo>
                      <a:pt x="117475" y="371475"/>
                      <a:pt x="107950" y="294746"/>
                      <a:pt x="95250" y="238125"/>
                    </a:cubicBezTo>
                    <a:cubicBezTo>
                      <a:pt x="82550" y="181504"/>
                      <a:pt x="60325" y="131762"/>
                      <a:pt x="44450" y="92075"/>
                    </a:cubicBezTo>
                    <a:cubicBezTo>
                      <a:pt x="28575" y="52388"/>
                      <a:pt x="14287" y="26194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 309"/>
              <p:cNvSpPr/>
              <p:nvPr/>
            </p:nvSpPr>
            <p:spPr>
              <a:xfrm>
                <a:off x="10490200" y="6067351"/>
                <a:ext cx="885825" cy="181049"/>
              </a:xfrm>
              <a:custGeom>
                <a:avLst/>
                <a:gdLst>
                  <a:gd name="connsiteX0" fmla="*/ 0 w 885825"/>
                  <a:gd name="connsiteY0" fmla="*/ 181049 h 181049"/>
                  <a:gd name="connsiteX1" fmla="*/ 66675 w 885825"/>
                  <a:gd name="connsiteY1" fmla="*/ 158824 h 181049"/>
                  <a:gd name="connsiteX2" fmla="*/ 241300 w 885825"/>
                  <a:gd name="connsiteY2" fmla="*/ 133424 h 181049"/>
                  <a:gd name="connsiteX3" fmla="*/ 454025 w 885825"/>
                  <a:gd name="connsiteY3" fmla="*/ 60399 h 181049"/>
                  <a:gd name="connsiteX4" fmla="*/ 539750 w 885825"/>
                  <a:gd name="connsiteY4" fmla="*/ 19124 h 181049"/>
                  <a:gd name="connsiteX5" fmla="*/ 638175 w 885825"/>
                  <a:gd name="connsiteY5" fmla="*/ 74 h 181049"/>
                  <a:gd name="connsiteX6" fmla="*/ 787400 w 885825"/>
                  <a:gd name="connsiteY6" fmla="*/ 12774 h 181049"/>
                  <a:gd name="connsiteX7" fmla="*/ 885825 w 885825"/>
                  <a:gd name="connsiteY7" fmla="*/ 19124 h 18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5825" h="181049">
                    <a:moveTo>
                      <a:pt x="0" y="181049"/>
                    </a:moveTo>
                    <a:cubicBezTo>
                      <a:pt x="13229" y="173905"/>
                      <a:pt x="26458" y="166762"/>
                      <a:pt x="66675" y="158824"/>
                    </a:cubicBezTo>
                    <a:cubicBezTo>
                      <a:pt x="106892" y="150886"/>
                      <a:pt x="176742" y="149828"/>
                      <a:pt x="241300" y="133424"/>
                    </a:cubicBezTo>
                    <a:cubicBezTo>
                      <a:pt x="305858" y="117020"/>
                      <a:pt x="404283" y="79449"/>
                      <a:pt x="454025" y="60399"/>
                    </a:cubicBezTo>
                    <a:cubicBezTo>
                      <a:pt x="503767" y="41349"/>
                      <a:pt x="509058" y="29178"/>
                      <a:pt x="539750" y="19124"/>
                    </a:cubicBezTo>
                    <a:cubicBezTo>
                      <a:pt x="570442" y="9070"/>
                      <a:pt x="596900" y="1132"/>
                      <a:pt x="638175" y="74"/>
                    </a:cubicBezTo>
                    <a:cubicBezTo>
                      <a:pt x="679450" y="-984"/>
                      <a:pt x="746125" y="9599"/>
                      <a:pt x="787400" y="12774"/>
                    </a:cubicBezTo>
                    <a:cubicBezTo>
                      <a:pt x="828675" y="15949"/>
                      <a:pt x="857250" y="17536"/>
                      <a:pt x="885825" y="1912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 310"/>
              <p:cNvSpPr/>
              <p:nvPr/>
            </p:nvSpPr>
            <p:spPr>
              <a:xfrm>
                <a:off x="9642475" y="5991225"/>
                <a:ext cx="676275" cy="269875"/>
              </a:xfrm>
              <a:custGeom>
                <a:avLst/>
                <a:gdLst>
                  <a:gd name="connsiteX0" fmla="*/ 0 w 676275"/>
                  <a:gd name="connsiteY0" fmla="*/ 269875 h 269875"/>
                  <a:gd name="connsiteX1" fmla="*/ 212725 w 676275"/>
                  <a:gd name="connsiteY1" fmla="*/ 228600 h 269875"/>
                  <a:gd name="connsiteX2" fmla="*/ 400050 w 676275"/>
                  <a:gd name="connsiteY2" fmla="*/ 184150 h 269875"/>
                  <a:gd name="connsiteX3" fmla="*/ 508000 w 676275"/>
                  <a:gd name="connsiteY3" fmla="*/ 136525 h 269875"/>
                  <a:gd name="connsiteX4" fmla="*/ 625475 w 676275"/>
                  <a:gd name="connsiteY4" fmla="*/ 34925 h 269875"/>
                  <a:gd name="connsiteX5" fmla="*/ 676275 w 676275"/>
                  <a:gd name="connsiteY5" fmla="*/ 0 h 26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6275" h="269875">
                    <a:moveTo>
                      <a:pt x="0" y="269875"/>
                    </a:moveTo>
                    <a:lnTo>
                      <a:pt x="212725" y="228600"/>
                    </a:lnTo>
                    <a:cubicBezTo>
                      <a:pt x="279400" y="214313"/>
                      <a:pt x="350837" y="199496"/>
                      <a:pt x="400050" y="184150"/>
                    </a:cubicBezTo>
                    <a:cubicBezTo>
                      <a:pt x="449263" y="168804"/>
                      <a:pt x="470429" y="161396"/>
                      <a:pt x="508000" y="136525"/>
                    </a:cubicBezTo>
                    <a:cubicBezTo>
                      <a:pt x="545571" y="111654"/>
                      <a:pt x="597429" y="57679"/>
                      <a:pt x="625475" y="34925"/>
                    </a:cubicBezTo>
                    <a:cubicBezTo>
                      <a:pt x="653521" y="12171"/>
                      <a:pt x="664898" y="6085"/>
                      <a:pt x="6762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311"/>
              <p:cNvSpPr/>
              <p:nvPr/>
            </p:nvSpPr>
            <p:spPr>
              <a:xfrm>
                <a:off x="8305800" y="4806950"/>
                <a:ext cx="1524000" cy="161925"/>
              </a:xfrm>
              <a:custGeom>
                <a:avLst/>
                <a:gdLst>
                  <a:gd name="connsiteX0" fmla="*/ 0 w 1524000"/>
                  <a:gd name="connsiteY0" fmla="*/ 0 h 161925"/>
                  <a:gd name="connsiteX1" fmla="*/ 333375 w 1524000"/>
                  <a:gd name="connsiteY1" fmla="*/ 12700 h 161925"/>
                  <a:gd name="connsiteX2" fmla="*/ 628650 w 1524000"/>
                  <a:gd name="connsiteY2" fmla="*/ 38100 h 161925"/>
                  <a:gd name="connsiteX3" fmla="*/ 917575 w 1524000"/>
                  <a:gd name="connsiteY3" fmla="*/ 41275 h 161925"/>
                  <a:gd name="connsiteX4" fmla="*/ 1247775 w 1524000"/>
                  <a:gd name="connsiteY4" fmla="*/ 57150 h 161925"/>
                  <a:gd name="connsiteX5" fmla="*/ 1419225 w 1524000"/>
                  <a:gd name="connsiteY5" fmla="*/ 63500 h 161925"/>
                  <a:gd name="connsiteX6" fmla="*/ 1504950 w 1524000"/>
                  <a:gd name="connsiteY6" fmla="*/ 101600 h 161925"/>
                  <a:gd name="connsiteX7" fmla="*/ 1524000 w 1524000"/>
                  <a:gd name="connsiteY7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0" h="161925">
                    <a:moveTo>
                      <a:pt x="0" y="0"/>
                    </a:moveTo>
                    <a:cubicBezTo>
                      <a:pt x="114300" y="3175"/>
                      <a:pt x="228600" y="6350"/>
                      <a:pt x="333375" y="12700"/>
                    </a:cubicBezTo>
                    <a:cubicBezTo>
                      <a:pt x="438150" y="19050"/>
                      <a:pt x="531283" y="33338"/>
                      <a:pt x="628650" y="38100"/>
                    </a:cubicBezTo>
                    <a:cubicBezTo>
                      <a:pt x="726017" y="42863"/>
                      <a:pt x="814388" y="38100"/>
                      <a:pt x="917575" y="41275"/>
                    </a:cubicBezTo>
                    <a:cubicBezTo>
                      <a:pt x="1020762" y="44450"/>
                      <a:pt x="1247775" y="57150"/>
                      <a:pt x="1247775" y="57150"/>
                    </a:cubicBezTo>
                    <a:cubicBezTo>
                      <a:pt x="1331383" y="60854"/>
                      <a:pt x="1376363" y="56092"/>
                      <a:pt x="1419225" y="63500"/>
                    </a:cubicBezTo>
                    <a:cubicBezTo>
                      <a:pt x="1462087" y="70908"/>
                      <a:pt x="1487488" y="85196"/>
                      <a:pt x="1504950" y="101600"/>
                    </a:cubicBezTo>
                    <a:cubicBezTo>
                      <a:pt x="1522413" y="118004"/>
                      <a:pt x="1523206" y="139964"/>
                      <a:pt x="1524000" y="1619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312"/>
              <p:cNvSpPr/>
              <p:nvPr/>
            </p:nvSpPr>
            <p:spPr>
              <a:xfrm>
                <a:off x="10379075" y="3870325"/>
                <a:ext cx="1000125" cy="60325"/>
              </a:xfrm>
              <a:custGeom>
                <a:avLst/>
                <a:gdLst>
                  <a:gd name="connsiteX0" fmla="*/ 0 w 1000125"/>
                  <a:gd name="connsiteY0" fmla="*/ 0 h 60325"/>
                  <a:gd name="connsiteX1" fmla="*/ 177800 w 1000125"/>
                  <a:gd name="connsiteY1" fmla="*/ 12700 h 60325"/>
                  <a:gd name="connsiteX2" fmla="*/ 520700 w 1000125"/>
                  <a:gd name="connsiteY2" fmla="*/ 28575 h 60325"/>
                  <a:gd name="connsiteX3" fmla="*/ 787400 w 1000125"/>
                  <a:gd name="connsiteY3" fmla="*/ 34925 h 60325"/>
                  <a:gd name="connsiteX4" fmla="*/ 1000125 w 1000125"/>
                  <a:gd name="connsiteY4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125" h="60325">
                    <a:moveTo>
                      <a:pt x="0" y="0"/>
                    </a:moveTo>
                    <a:lnTo>
                      <a:pt x="177800" y="12700"/>
                    </a:lnTo>
                    <a:lnTo>
                      <a:pt x="520700" y="28575"/>
                    </a:lnTo>
                    <a:cubicBezTo>
                      <a:pt x="622300" y="32279"/>
                      <a:pt x="707496" y="29633"/>
                      <a:pt x="787400" y="34925"/>
                    </a:cubicBezTo>
                    <a:cubicBezTo>
                      <a:pt x="867304" y="40217"/>
                      <a:pt x="933714" y="50271"/>
                      <a:pt x="1000125" y="603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313"/>
              <p:cNvSpPr/>
              <p:nvPr/>
            </p:nvSpPr>
            <p:spPr>
              <a:xfrm>
                <a:off x="9937750" y="4054475"/>
                <a:ext cx="1431925" cy="92142"/>
              </a:xfrm>
              <a:custGeom>
                <a:avLst/>
                <a:gdLst>
                  <a:gd name="connsiteX0" fmla="*/ 0 w 1431925"/>
                  <a:gd name="connsiteY0" fmla="*/ 69850 h 92142"/>
                  <a:gd name="connsiteX1" fmla="*/ 215900 w 1431925"/>
                  <a:gd name="connsiteY1" fmla="*/ 92075 h 92142"/>
                  <a:gd name="connsiteX2" fmla="*/ 530225 w 1431925"/>
                  <a:gd name="connsiteY2" fmla="*/ 63500 h 92142"/>
                  <a:gd name="connsiteX3" fmla="*/ 812800 w 1431925"/>
                  <a:gd name="connsiteY3" fmla="*/ 19050 h 92142"/>
                  <a:gd name="connsiteX4" fmla="*/ 1212850 w 1431925"/>
                  <a:gd name="connsiteY4" fmla="*/ 0 h 92142"/>
                  <a:gd name="connsiteX5" fmla="*/ 1431925 w 1431925"/>
                  <a:gd name="connsiteY5" fmla="*/ 19050 h 9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1925" h="92142">
                    <a:moveTo>
                      <a:pt x="0" y="69850"/>
                    </a:moveTo>
                    <a:cubicBezTo>
                      <a:pt x="63764" y="81491"/>
                      <a:pt x="127529" y="93133"/>
                      <a:pt x="215900" y="92075"/>
                    </a:cubicBezTo>
                    <a:cubicBezTo>
                      <a:pt x="304271" y="91017"/>
                      <a:pt x="430742" y="75671"/>
                      <a:pt x="530225" y="63500"/>
                    </a:cubicBezTo>
                    <a:cubicBezTo>
                      <a:pt x="629708" y="51329"/>
                      <a:pt x="699029" y="29633"/>
                      <a:pt x="812800" y="19050"/>
                    </a:cubicBezTo>
                    <a:cubicBezTo>
                      <a:pt x="926571" y="8467"/>
                      <a:pt x="1109663" y="0"/>
                      <a:pt x="1212850" y="0"/>
                    </a:cubicBezTo>
                    <a:cubicBezTo>
                      <a:pt x="1316037" y="0"/>
                      <a:pt x="1373981" y="9525"/>
                      <a:pt x="1431925" y="19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314"/>
              <p:cNvSpPr/>
              <p:nvPr/>
            </p:nvSpPr>
            <p:spPr>
              <a:xfrm>
                <a:off x="9715500" y="3981450"/>
                <a:ext cx="1196975" cy="82907"/>
              </a:xfrm>
              <a:custGeom>
                <a:avLst/>
                <a:gdLst>
                  <a:gd name="connsiteX0" fmla="*/ 0 w 1196975"/>
                  <a:gd name="connsiteY0" fmla="*/ 0 h 82907"/>
                  <a:gd name="connsiteX1" fmla="*/ 215900 w 1196975"/>
                  <a:gd name="connsiteY1" fmla="*/ 63500 h 82907"/>
                  <a:gd name="connsiteX2" fmla="*/ 460375 w 1196975"/>
                  <a:gd name="connsiteY2" fmla="*/ 82550 h 82907"/>
                  <a:gd name="connsiteX3" fmla="*/ 663575 w 1196975"/>
                  <a:gd name="connsiteY3" fmla="*/ 50800 h 82907"/>
                  <a:gd name="connsiteX4" fmla="*/ 914400 w 1196975"/>
                  <a:gd name="connsiteY4" fmla="*/ 9525 h 82907"/>
                  <a:gd name="connsiteX5" fmla="*/ 1196975 w 1196975"/>
                  <a:gd name="connsiteY5" fmla="*/ 0 h 82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6975" h="82907">
                    <a:moveTo>
                      <a:pt x="0" y="0"/>
                    </a:moveTo>
                    <a:cubicBezTo>
                      <a:pt x="69585" y="24871"/>
                      <a:pt x="139171" y="49742"/>
                      <a:pt x="215900" y="63500"/>
                    </a:cubicBezTo>
                    <a:cubicBezTo>
                      <a:pt x="292629" y="77258"/>
                      <a:pt x="385763" y="84667"/>
                      <a:pt x="460375" y="82550"/>
                    </a:cubicBezTo>
                    <a:cubicBezTo>
                      <a:pt x="534987" y="80433"/>
                      <a:pt x="663575" y="50800"/>
                      <a:pt x="663575" y="50800"/>
                    </a:cubicBezTo>
                    <a:cubicBezTo>
                      <a:pt x="739246" y="38629"/>
                      <a:pt x="825500" y="17992"/>
                      <a:pt x="914400" y="9525"/>
                    </a:cubicBezTo>
                    <a:cubicBezTo>
                      <a:pt x="1003300" y="1058"/>
                      <a:pt x="1100137" y="529"/>
                      <a:pt x="119697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315"/>
              <p:cNvSpPr/>
              <p:nvPr/>
            </p:nvSpPr>
            <p:spPr>
              <a:xfrm>
                <a:off x="10394950" y="4705350"/>
                <a:ext cx="981075" cy="153368"/>
              </a:xfrm>
              <a:custGeom>
                <a:avLst/>
                <a:gdLst>
                  <a:gd name="connsiteX0" fmla="*/ 981075 w 981075"/>
                  <a:gd name="connsiteY0" fmla="*/ 101600 h 153368"/>
                  <a:gd name="connsiteX1" fmla="*/ 717550 w 981075"/>
                  <a:gd name="connsiteY1" fmla="*/ 146050 h 153368"/>
                  <a:gd name="connsiteX2" fmla="*/ 492125 w 981075"/>
                  <a:gd name="connsiteY2" fmla="*/ 149225 h 153368"/>
                  <a:gd name="connsiteX3" fmla="*/ 254000 w 981075"/>
                  <a:gd name="connsiteY3" fmla="*/ 104775 h 153368"/>
                  <a:gd name="connsiteX4" fmla="*/ 0 w 981075"/>
                  <a:gd name="connsiteY4" fmla="*/ 0 h 15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075" h="153368">
                    <a:moveTo>
                      <a:pt x="981075" y="101600"/>
                    </a:moveTo>
                    <a:cubicBezTo>
                      <a:pt x="890058" y="119856"/>
                      <a:pt x="799042" y="138113"/>
                      <a:pt x="717550" y="146050"/>
                    </a:cubicBezTo>
                    <a:cubicBezTo>
                      <a:pt x="636058" y="153987"/>
                      <a:pt x="569383" y="156104"/>
                      <a:pt x="492125" y="149225"/>
                    </a:cubicBezTo>
                    <a:cubicBezTo>
                      <a:pt x="414867" y="142346"/>
                      <a:pt x="336021" y="129646"/>
                      <a:pt x="254000" y="104775"/>
                    </a:cubicBezTo>
                    <a:cubicBezTo>
                      <a:pt x="171979" y="79904"/>
                      <a:pt x="51329" y="22754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316"/>
              <p:cNvSpPr/>
              <p:nvPr/>
            </p:nvSpPr>
            <p:spPr>
              <a:xfrm>
                <a:off x="10525125" y="4870450"/>
                <a:ext cx="835025" cy="216113"/>
              </a:xfrm>
              <a:custGeom>
                <a:avLst/>
                <a:gdLst>
                  <a:gd name="connsiteX0" fmla="*/ 835025 w 835025"/>
                  <a:gd name="connsiteY0" fmla="*/ 203200 h 216113"/>
                  <a:gd name="connsiteX1" fmla="*/ 625475 w 835025"/>
                  <a:gd name="connsiteY1" fmla="*/ 212725 h 216113"/>
                  <a:gd name="connsiteX2" fmla="*/ 282575 w 835025"/>
                  <a:gd name="connsiteY2" fmla="*/ 152400 h 216113"/>
                  <a:gd name="connsiteX3" fmla="*/ 98425 w 835025"/>
                  <a:gd name="connsiteY3" fmla="*/ 60325 h 216113"/>
                  <a:gd name="connsiteX4" fmla="*/ 0 w 835025"/>
                  <a:gd name="connsiteY4" fmla="*/ 0 h 216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025" h="216113">
                    <a:moveTo>
                      <a:pt x="835025" y="203200"/>
                    </a:moveTo>
                    <a:cubicBezTo>
                      <a:pt x="776287" y="212196"/>
                      <a:pt x="717550" y="221192"/>
                      <a:pt x="625475" y="212725"/>
                    </a:cubicBezTo>
                    <a:cubicBezTo>
                      <a:pt x="533400" y="204258"/>
                      <a:pt x="370417" y="177800"/>
                      <a:pt x="282575" y="152400"/>
                    </a:cubicBezTo>
                    <a:cubicBezTo>
                      <a:pt x="194733" y="127000"/>
                      <a:pt x="145521" y="85725"/>
                      <a:pt x="98425" y="60325"/>
                    </a:cubicBezTo>
                    <a:cubicBezTo>
                      <a:pt x="51329" y="34925"/>
                      <a:pt x="25664" y="17462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317"/>
              <p:cNvSpPr/>
              <p:nvPr/>
            </p:nvSpPr>
            <p:spPr>
              <a:xfrm>
                <a:off x="10912475" y="5391150"/>
                <a:ext cx="460375" cy="638175"/>
              </a:xfrm>
              <a:custGeom>
                <a:avLst/>
                <a:gdLst>
                  <a:gd name="connsiteX0" fmla="*/ 460375 w 460375"/>
                  <a:gd name="connsiteY0" fmla="*/ 638175 h 638175"/>
                  <a:gd name="connsiteX1" fmla="*/ 406400 w 460375"/>
                  <a:gd name="connsiteY1" fmla="*/ 603250 h 638175"/>
                  <a:gd name="connsiteX2" fmla="*/ 301625 w 460375"/>
                  <a:gd name="connsiteY2" fmla="*/ 457200 h 638175"/>
                  <a:gd name="connsiteX3" fmla="*/ 180975 w 460375"/>
                  <a:gd name="connsiteY3" fmla="*/ 266700 h 638175"/>
                  <a:gd name="connsiteX4" fmla="*/ 98425 w 460375"/>
                  <a:gd name="connsiteY4" fmla="*/ 149225 h 638175"/>
                  <a:gd name="connsiteX5" fmla="*/ 0 w 460375"/>
                  <a:gd name="connsiteY5" fmla="*/ 0 h 6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375" h="638175">
                    <a:moveTo>
                      <a:pt x="460375" y="638175"/>
                    </a:moveTo>
                    <a:cubicBezTo>
                      <a:pt x="446616" y="635793"/>
                      <a:pt x="432858" y="633412"/>
                      <a:pt x="406400" y="603250"/>
                    </a:cubicBezTo>
                    <a:cubicBezTo>
                      <a:pt x="379942" y="573088"/>
                      <a:pt x="339196" y="513292"/>
                      <a:pt x="301625" y="457200"/>
                    </a:cubicBezTo>
                    <a:cubicBezTo>
                      <a:pt x="264054" y="401108"/>
                      <a:pt x="214842" y="318029"/>
                      <a:pt x="180975" y="266700"/>
                    </a:cubicBezTo>
                    <a:cubicBezTo>
                      <a:pt x="147108" y="215371"/>
                      <a:pt x="128587" y="193675"/>
                      <a:pt x="98425" y="149225"/>
                    </a:cubicBezTo>
                    <a:cubicBezTo>
                      <a:pt x="68263" y="104775"/>
                      <a:pt x="0" y="0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 318"/>
              <p:cNvSpPr/>
              <p:nvPr/>
            </p:nvSpPr>
            <p:spPr>
              <a:xfrm>
                <a:off x="10855325" y="5499100"/>
                <a:ext cx="238125" cy="550735"/>
              </a:xfrm>
              <a:custGeom>
                <a:avLst/>
                <a:gdLst>
                  <a:gd name="connsiteX0" fmla="*/ 0 w 238125"/>
                  <a:gd name="connsiteY0" fmla="*/ 0 h 550735"/>
                  <a:gd name="connsiteX1" fmla="*/ 31750 w 238125"/>
                  <a:gd name="connsiteY1" fmla="*/ 85725 h 550735"/>
                  <a:gd name="connsiteX2" fmla="*/ 41275 w 238125"/>
                  <a:gd name="connsiteY2" fmla="*/ 180975 h 550735"/>
                  <a:gd name="connsiteX3" fmla="*/ 50800 w 238125"/>
                  <a:gd name="connsiteY3" fmla="*/ 273050 h 550735"/>
                  <a:gd name="connsiteX4" fmla="*/ 85725 w 238125"/>
                  <a:gd name="connsiteY4" fmla="*/ 400050 h 550735"/>
                  <a:gd name="connsiteX5" fmla="*/ 133350 w 238125"/>
                  <a:gd name="connsiteY5" fmla="*/ 488950 h 550735"/>
                  <a:gd name="connsiteX6" fmla="*/ 209550 w 238125"/>
                  <a:gd name="connsiteY6" fmla="*/ 542925 h 550735"/>
                  <a:gd name="connsiteX7" fmla="*/ 238125 w 238125"/>
                  <a:gd name="connsiteY7" fmla="*/ 549275 h 55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8125" h="550735">
                    <a:moveTo>
                      <a:pt x="0" y="0"/>
                    </a:moveTo>
                    <a:cubicBezTo>
                      <a:pt x="12435" y="27781"/>
                      <a:pt x="24871" y="55563"/>
                      <a:pt x="31750" y="85725"/>
                    </a:cubicBezTo>
                    <a:cubicBezTo>
                      <a:pt x="38629" y="115887"/>
                      <a:pt x="38100" y="149754"/>
                      <a:pt x="41275" y="180975"/>
                    </a:cubicBezTo>
                    <a:cubicBezTo>
                      <a:pt x="44450" y="212196"/>
                      <a:pt x="43392" y="236538"/>
                      <a:pt x="50800" y="273050"/>
                    </a:cubicBezTo>
                    <a:cubicBezTo>
                      <a:pt x="58208" y="309562"/>
                      <a:pt x="71967" y="364067"/>
                      <a:pt x="85725" y="400050"/>
                    </a:cubicBezTo>
                    <a:cubicBezTo>
                      <a:pt x="99483" y="436033"/>
                      <a:pt x="112713" y="465138"/>
                      <a:pt x="133350" y="488950"/>
                    </a:cubicBezTo>
                    <a:cubicBezTo>
                      <a:pt x="153987" y="512762"/>
                      <a:pt x="192088" y="532871"/>
                      <a:pt x="209550" y="542925"/>
                    </a:cubicBezTo>
                    <a:cubicBezTo>
                      <a:pt x="227012" y="552979"/>
                      <a:pt x="232568" y="551127"/>
                      <a:pt x="238125" y="5492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319"/>
              <p:cNvSpPr/>
              <p:nvPr/>
            </p:nvSpPr>
            <p:spPr>
              <a:xfrm>
                <a:off x="10633075" y="5162550"/>
                <a:ext cx="146050" cy="692150"/>
              </a:xfrm>
              <a:custGeom>
                <a:avLst/>
                <a:gdLst>
                  <a:gd name="connsiteX0" fmla="*/ 0 w 146050"/>
                  <a:gd name="connsiteY0" fmla="*/ 0 h 692150"/>
                  <a:gd name="connsiteX1" fmla="*/ 50800 w 146050"/>
                  <a:gd name="connsiteY1" fmla="*/ 114300 h 692150"/>
                  <a:gd name="connsiteX2" fmla="*/ 69850 w 146050"/>
                  <a:gd name="connsiteY2" fmla="*/ 247650 h 692150"/>
                  <a:gd name="connsiteX3" fmla="*/ 69850 w 146050"/>
                  <a:gd name="connsiteY3" fmla="*/ 377825 h 692150"/>
                  <a:gd name="connsiteX4" fmla="*/ 60325 w 146050"/>
                  <a:gd name="connsiteY4" fmla="*/ 457200 h 692150"/>
                  <a:gd name="connsiteX5" fmla="*/ 66675 w 146050"/>
                  <a:gd name="connsiteY5" fmla="*/ 546100 h 692150"/>
                  <a:gd name="connsiteX6" fmla="*/ 101600 w 146050"/>
                  <a:gd name="connsiteY6" fmla="*/ 628650 h 692150"/>
                  <a:gd name="connsiteX7" fmla="*/ 146050 w 146050"/>
                  <a:gd name="connsiteY7" fmla="*/ 692150 h 69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050" h="692150">
                    <a:moveTo>
                      <a:pt x="0" y="0"/>
                    </a:moveTo>
                    <a:cubicBezTo>
                      <a:pt x="19579" y="36512"/>
                      <a:pt x="39158" y="73025"/>
                      <a:pt x="50800" y="114300"/>
                    </a:cubicBezTo>
                    <a:cubicBezTo>
                      <a:pt x="62442" y="155575"/>
                      <a:pt x="66675" y="203729"/>
                      <a:pt x="69850" y="247650"/>
                    </a:cubicBezTo>
                    <a:cubicBezTo>
                      <a:pt x="73025" y="291571"/>
                      <a:pt x="71438" y="342900"/>
                      <a:pt x="69850" y="377825"/>
                    </a:cubicBezTo>
                    <a:cubicBezTo>
                      <a:pt x="68262" y="412750"/>
                      <a:pt x="60854" y="429154"/>
                      <a:pt x="60325" y="457200"/>
                    </a:cubicBezTo>
                    <a:cubicBezTo>
                      <a:pt x="59796" y="485246"/>
                      <a:pt x="59796" y="517525"/>
                      <a:pt x="66675" y="546100"/>
                    </a:cubicBezTo>
                    <a:cubicBezTo>
                      <a:pt x="73554" y="574675"/>
                      <a:pt x="88371" y="604308"/>
                      <a:pt x="101600" y="628650"/>
                    </a:cubicBezTo>
                    <a:cubicBezTo>
                      <a:pt x="114829" y="652992"/>
                      <a:pt x="130439" y="672571"/>
                      <a:pt x="146050" y="6921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320"/>
              <p:cNvSpPr/>
              <p:nvPr/>
            </p:nvSpPr>
            <p:spPr>
              <a:xfrm>
                <a:off x="10290175" y="4730750"/>
                <a:ext cx="111125" cy="695325"/>
              </a:xfrm>
              <a:custGeom>
                <a:avLst/>
                <a:gdLst>
                  <a:gd name="connsiteX0" fmla="*/ 111125 w 111125"/>
                  <a:gd name="connsiteY0" fmla="*/ 695325 h 695325"/>
                  <a:gd name="connsiteX1" fmla="*/ 82550 w 111125"/>
                  <a:gd name="connsiteY1" fmla="*/ 615950 h 695325"/>
                  <a:gd name="connsiteX2" fmla="*/ 60325 w 111125"/>
                  <a:gd name="connsiteY2" fmla="*/ 495300 h 695325"/>
                  <a:gd name="connsiteX3" fmla="*/ 73025 w 111125"/>
                  <a:gd name="connsiteY3" fmla="*/ 333375 h 695325"/>
                  <a:gd name="connsiteX4" fmla="*/ 63500 w 111125"/>
                  <a:gd name="connsiteY4" fmla="*/ 187325 h 695325"/>
                  <a:gd name="connsiteX5" fmla="*/ 0 w 111125"/>
                  <a:gd name="connsiteY5" fmla="*/ 0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1125" h="695325">
                    <a:moveTo>
                      <a:pt x="111125" y="695325"/>
                    </a:moveTo>
                    <a:cubicBezTo>
                      <a:pt x="101071" y="672306"/>
                      <a:pt x="91017" y="649287"/>
                      <a:pt x="82550" y="615950"/>
                    </a:cubicBezTo>
                    <a:cubicBezTo>
                      <a:pt x="74083" y="582613"/>
                      <a:pt x="61912" y="542396"/>
                      <a:pt x="60325" y="495300"/>
                    </a:cubicBezTo>
                    <a:cubicBezTo>
                      <a:pt x="58738" y="448204"/>
                      <a:pt x="72496" y="384704"/>
                      <a:pt x="73025" y="333375"/>
                    </a:cubicBezTo>
                    <a:cubicBezTo>
                      <a:pt x="73554" y="282046"/>
                      <a:pt x="75671" y="242887"/>
                      <a:pt x="63500" y="187325"/>
                    </a:cubicBezTo>
                    <a:cubicBezTo>
                      <a:pt x="51329" y="131763"/>
                      <a:pt x="25664" y="6588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321"/>
              <p:cNvSpPr/>
              <p:nvPr/>
            </p:nvSpPr>
            <p:spPr>
              <a:xfrm>
                <a:off x="10064750" y="4514850"/>
                <a:ext cx="79819" cy="371475"/>
              </a:xfrm>
              <a:custGeom>
                <a:avLst/>
                <a:gdLst>
                  <a:gd name="connsiteX0" fmla="*/ 69850 w 79819"/>
                  <a:gd name="connsiteY0" fmla="*/ 371475 h 371475"/>
                  <a:gd name="connsiteX1" fmla="*/ 79375 w 79819"/>
                  <a:gd name="connsiteY1" fmla="*/ 279400 h 371475"/>
                  <a:gd name="connsiteX2" fmla="*/ 57150 w 79819"/>
                  <a:gd name="connsiteY2" fmla="*/ 123825 h 371475"/>
                  <a:gd name="connsiteX3" fmla="*/ 0 w 79819"/>
                  <a:gd name="connsiteY3" fmla="*/ 0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819" h="371475">
                    <a:moveTo>
                      <a:pt x="69850" y="371475"/>
                    </a:moveTo>
                    <a:cubicBezTo>
                      <a:pt x="75671" y="346075"/>
                      <a:pt x="81492" y="320675"/>
                      <a:pt x="79375" y="279400"/>
                    </a:cubicBezTo>
                    <a:cubicBezTo>
                      <a:pt x="77258" y="238125"/>
                      <a:pt x="70379" y="170392"/>
                      <a:pt x="57150" y="123825"/>
                    </a:cubicBezTo>
                    <a:cubicBezTo>
                      <a:pt x="43921" y="77258"/>
                      <a:pt x="16404" y="33338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322"/>
              <p:cNvSpPr/>
              <p:nvPr/>
            </p:nvSpPr>
            <p:spPr>
              <a:xfrm>
                <a:off x="9940925" y="4448175"/>
                <a:ext cx="67712" cy="257175"/>
              </a:xfrm>
              <a:custGeom>
                <a:avLst/>
                <a:gdLst>
                  <a:gd name="connsiteX0" fmla="*/ 0 w 67712"/>
                  <a:gd name="connsiteY0" fmla="*/ 0 h 257175"/>
                  <a:gd name="connsiteX1" fmla="*/ 47625 w 67712"/>
                  <a:gd name="connsiteY1" fmla="*/ 66675 h 257175"/>
                  <a:gd name="connsiteX2" fmla="*/ 66675 w 67712"/>
                  <a:gd name="connsiteY2" fmla="*/ 177800 h 257175"/>
                  <a:gd name="connsiteX3" fmla="*/ 63500 w 67712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12" h="257175">
                    <a:moveTo>
                      <a:pt x="0" y="0"/>
                    </a:moveTo>
                    <a:cubicBezTo>
                      <a:pt x="18256" y="18521"/>
                      <a:pt x="36513" y="37042"/>
                      <a:pt x="47625" y="66675"/>
                    </a:cubicBezTo>
                    <a:cubicBezTo>
                      <a:pt x="58737" y="96308"/>
                      <a:pt x="64029" y="146050"/>
                      <a:pt x="66675" y="177800"/>
                    </a:cubicBezTo>
                    <a:cubicBezTo>
                      <a:pt x="69321" y="209550"/>
                      <a:pt x="66410" y="233362"/>
                      <a:pt x="63500" y="257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323"/>
              <p:cNvSpPr/>
              <p:nvPr/>
            </p:nvSpPr>
            <p:spPr>
              <a:xfrm>
                <a:off x="10347325" y="5988050"/>
                <a:ext cx="231775" cy="215900"/>
              </a:xfrm>
              <a:custGeom>
                <a:avLst/>
                <a:gdLst>
                  <a:gd name="connsiteX0" fmla="*/ 0 w 231775"/>
                  <a:gd name="connsiteY0" fmla="*/ 0 h 215900"/>
                  <a:gd name="connsiteX1" fmla="*/ 60325 w 231775"/>
                  <a:gd name="connsiteY1" fmla="*/ 12700 h 215900"/>
                  <a:gd name="connsiteX2" fmla="*/ 149225 w 231775"/>
                  <a:gd name="connsiteY2" fmla="*/ 73025 h 215900"/>
                  <a:gd name="connsiteX3" fmla="*/ 193675 w 231775"/>
                  <a:gd name="connsiteY3" fmla="*/ 127000 h 215900"/>
                  <a:gd name="connsiteX4" fmla="*/ 231775 w 231775"/>
                  <a:gd name="connsiteY4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775" h="215900">
                    <a:moveTo>
                      <a:pt x="0" y="0"/>
                    </a:moveTo>
                    <a:cubicBezTo>
                      <a:pt x="17727" y="264"/>
                      <a:pt x="35454" y="529"/>
                      <a:pt x="60325" y="12700"/>
                    </a:cubicBezTo>
                    <a:cubicBezTo>
                      <a:pt x="85196" y="24871"/>
                      <a:pt x="127000" y="53975"/>
                      <a:pt x="149225" y="73025"/>
                    </a:cubicBezTo>
                    <a:cubicBezTo>
                      <a:pt x="171450" y="92075"/>
                      <a:pt x="179917" y="103188"/>
                      <a:pt x="193675" y="127000"/>
                    </a:cubicBezTo>
                    <a:cubicBezTo>
                      <a:pt x="207433" y="150812"/>
                      <a:pt x="219604" y="183356"/>
                      <a:pt x="231775" y="215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324"/>
              <p:cNvSpPr/>
              <p:nvPr/>
            </p:nvSpPr>
            <p:spPr>
              <a:xfrm>
                <a:off x="8315325" y="5406968"/>
                <a:ext cx="1660525" cy="57207"/>
              </a:xfrm>
              <a:custGeom>
                <a:avLst/>
                <a:gdLst>
                  <a:gd name="connsiteX0" fmla="*/ 0 w 1660525"/>
                  <a:gd name="connsiteY0" fmla="*/ 6407 h 57207"/>
                  <a:gd name="connsiteX1" fmla="*/ 320675 w 1660525"/>
                  <a:gd name="connsiteY1" fmla="*/ 15932 h 57207"/>
                  <a:gd name="connsiteX2" fmla="*/ 723900 w 1660525"/>
                  <a:gd name="connsiteY2" fmla="*/ 9582 h 57207"/>
                  <a:gd name="connsiteX3" fmla="*/ 1127125 w 1660525"/>
                  <a:gd name="connsiteY3" fmla="*/ 57 h 57207"/>
                  <a:gd name="connsiteX4" fmla="*/ 1520825 w 1660525"/>
                  <a:gd name="connsiteY4" fmla="*/ 6407 h 57207"/>
                  <a:gd name="connsiteX5" fmla="*/ 1619250 w 1660525"/>
                  <a:gd name="connsiteY5" fmla="*/ 22282 h 57207"/>
                  <a:gd name="connsiteX6" fmla="*/ 1660525 w 1660525"/>
                  <a:gd name="connsiteY6" fmla="*/ 57207 h 57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0525" h="57207">
                    <a:moveTo>
                      <a:pt x="0" y="6407"/>
                    </a:moveTo>
                    <a:cubicBezTo>
                      <a:pt x="100012" y="10905"/>
                      <a:pt x="200025" y="15403"/>
                      <a:pt x="320675" y="15932"/>
                    </a:cubicBezTo>
                    <a:cubicBezTo>
                      <a:pt x="441325" y="16461"/>
                      <a:pt x="723900" y="9582"/>
                      <a:pt x="723900" y="9582"/>
                    </a:cubicBezTo>
                    <a:lnTo>
                      <a:pt x="1127125" y="57"/>
                    </a:lnTo>
                    <a:cubicBezTo>
                      <a:pt x="1259946" y="-472"/>
                      <a:pt x="1438804" y="2703"/>
                      <a:pt x="1520825" y="6407"/>
                    </a:cubicBezTo>
                    <a:cubicBezTo>
                      <a:pt x="1602846" y="10111"/>
                      <a:pt x="1595967" y="13815"/>
                      <a:pt x="1619250" y="22282"/>
                    </a:cubicBezTo>
                    <a:cubicBezTo>
                      <a:pt x="1642533" y="30749"/>
                      <a:pt x="1650471" y="46624"/>
                      <a:pt x="1660525" y="5720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325"/>
              <p:cNvSpPr/>
              <p:nvPr/>
            </p:nvSpPr>
            <p:spPr>
              <a:xfrm>
                <a:off x="8302625" y="4184650"/>
                <a:ext cx="1463675" cy="438150"/>
              </a:xfrm>
              <a:custGeom>
                <a:avLst/>
                <a:gdLst>
                  <a:gd name="connsiteX0" fmla="*/ 0 w 1463675"/>
                  <a:gd name="connsiteY0" fmla="*/ 0 h 438150"/>
                  <a:gd name="connsiteX1" fmla="*/ 171450 w 1463675"/>
                  <a:gd name="connsiteY1" fmla="*/ 12700 h 438150"/>
                  <a:gd name="connsiteX2" fmla="*/ 631825 w 1463675"/>
                  <a:gd name="connsiteY2" fmla="*/ 34925 h 438150"/>
                  <a:gd name="connsiteX3" fmla="*/ 927100 w 1463675"/>
                  <a:gd name="connsiteY3" fmla="*/ 79375 h 438150"/>
                  <a:gd name="connsiteX4" fmla="*/ 1177925 w 1463675"/>
                  <a:gd name="connsiteY4" fmla="*/ 171450 h 438150"/>
                  <a:gd name="connsiteX5" fmla="*/ 1301750 w 1463675"/>
                  <a:gd name="connsiteY5" fmla="*/ 244475 h 438150"/>
                  <a:gd name="connsiteX6" fmla="*/ 1400175 w 1463675"/>
                  <a:gd name="connsiteY6" fmla="*/ 314325 h 438150"/>
                  <a:gd name="connsiteX7" fmla="*/ 1438275 w 1463675"/>
                  <a:gd name="connsiteY7" fmla="*/ 374650 h 438150"/>
                  <a:gd name="connsiteX8" fmla="*/ 1463675 w 1463675"/>
                  <a:gd name="connsiteY8" fmla="*/ 43815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3675" h="438150">
                    <a:moveTo>
                      <a:pt x="0" y="0"/>
                    </a:moveTo>
                    <a:lnTo>
                      <a:pt x="171450" y="12700"/>
                    </a:lnTo>
                    <a:cubicBezTo>
                      <a:pt x="276754" y="18521"/>
                      <a:pt x="505883" y="23813"/>
                      <a:pt x="631825" y="34925"/>
                    </a:cubicBezTo>
                    <a:cubicBezTo>
                      <a:pt x="757767" y="46037"/>
                      <a:pt x="836083" y="56621"/>
                      <a:pt x="927100" y="79375"/>
                    </a:cubicBezTo>
                    <a:cubicBezTo>
                      <a:pt x="1018117" y="102129"/>
                      <a:pt x="1115483" y="143933"/>
                      <a:pt x="1177925" y="171450"/>
                    </a:cubicBezTo>
                    <a:cubicBezTo>
                      <a:pt x="1240367" y="198967"/>
                      <a:pt x="1264708" y="220663"/>
                      <a:pt x="1301750" y="244475"/>
                    </a:cubicBezTo>
                    <a:cubicBezTo>
                      <a:pt x="1338792" y="268287"/>
                      <a:pt x="1377421" y="292629"/>
                      <a:pt x="1400175" y="314325"/>
                    </a:cubicBezTo>
                    <a:cubicBezTo>
                      <a:pt x="1422929" y="336021"/>
                      <a:pt x="1427692" y="354013"/>
                      <a:pt x="1438275" y="374650"/>
                    </a:cubicBezTo>
                    <a:cubicBezTo>
                      <a:pt x="1448858" y="395288"/>
                      <a:pt x="1456266" y="416719"/>
                      <a:pt x="1463675" y="4381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326"/>
              <p:cNvSpPr/>
              <p:nvPr/>
            </p:nvSpPr>
            <p:spPr>
              <a:xfrm>
                <a:off x="9420225" y="4213225"/>
                <a:ext cx="363192" cy="406400"/>
              </a:xfrm>
              <a:custGeom>
                <a:avLst/>
                <a:gdLst>
                  <a:gd name="connsiteX0" fmla="*/ 0 w 363192"/>
                  <a:gd name="connsiteY0" fmla="*/ 0 h 406400"/>
                  <a:gd name="connsiteX1" fmla="*/ 187325 w 363192"/>
                  <a:gd name="connsiteY1" fmla="*/ 120650 h 406400"/>
                  <a:gd name="connsiteX2" fmla="*/ 320675 w 363192"/>
                  <a:gd name="connsiteY2" fmla="*/ 228600 h 406400"/>
                  <a:gd name="connsiteX3" fmla="*/ 361950 w 363192"/>
                  <a:gd name="connsiteY3" fmla="*/ 295275 h 406400"/>
                  <a:gd name="connsiteX4" fmla="*/ 352425 w 363192"/>
                  <a:gd name="connsiteY4" fmla="*/ 358775 h 406400"/>
                  <a:gd name="connsiteX5" fmla="*/ 352425 w 363192"/>
                  <a:gd name="connsiteY5" fmla="*/ 406400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192" h="406400">
                    <a:moveTo>
                      <a:pt x="0" y="0"/>
                    </a:moveTo>
                    <a:cubicBezTo>
                      <a:pt x="66939" y="41275"/>
                      <a:pt x="133879" y="82550"/>
                      <a:pt x="187325" y="120650"/>
                    </a:cubicBezTo>
                    <a:cubicBezTo>
                      <a:pt x="240771" y="158750"/>
                      <a:pt x="291571" y="199496"/>
                      <a:pt x="320675" y="228600"/>
                    </a:cubicBezTo>
                    <a:cubicBezTo>
                      <a:pt x="349779" y="257704"/>
                      <a:pt x="356658" y="273579"/>
                      <a:pt x="361950" y="295275"/>
                    </a:cubicBezTo>
                    <a:cubicBezTo>
                      <a:pt x="367242" y="316971"/>
                      <a:pt x="354012" y="340254"/>
                      <a:pt x="352425" y="358775"/>
                    </a:cubicBezTo>
                    <a:cubicBezTo>
                      <a:pt x="350838" y="377296"/>
                      <a:pt x="351631" y="391848"/>
                      <a:pt x="352425" y="406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327"/>
              <p:cNvSpPr/>
              <p:nvPr/>
            </p:nvSpPr>
            <p:spPr>
              <a:xfrm>
                <a:off x="8543925" y="3898900"/>
                <a:ext cx="762000" cy="215900"/>
              </a:xfrm>
              <a:custGeom>
                <a:avLst/>
                <a:gdLst>
                  <a:gd name="connsiteX0" fmla="*/ 0 w 762000"/>
                  <a:gd name="connsiteY0" fmla="*/ 0 h 215900"/>
                  <a:gd name="connsiteX1" fmla="*/ 285750 w 762000"/>
                  <a:gd name="connsiteY1" fmla="*/ 25400 h 215900"/>
                  <a:gd name="connsiteX2" fmla="*/ 555625 w 762000"/>
                  <a:gd name="connsiteY2" fmla="*/ 98425 h 215900"/>
                  <a:gd name="connsiteX3" fmla="*/ 762000 w 762000"/>
                  <a:gd name="connsiteY3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215900">
                    <a:moveTo>
                      <a:pt x="0" y="0"/>
                    </a:moveTo>
                    <a:cubicBezTo>
                      <a:pt x="96573" y="4498"/>
                      <a:pt x="193146" y="8996"/>
                      <a:pt x="285750" y="25400"/>
                    </a:cubicBezTo>
                    <a:cubicBezTo>
                      <a:pt x="378354" y="41804"/>
                      <a:pt x="476250" y="66675"/>
                      <a:pt x="555625" y="98425"/>
                    </a:cubicBezTo>
                    <a:cubicBezTo>
                      <a:pt x="635000" y="130175"/>
                      <a:pt x="726017" y="196321"/>
                      <a:pt x="762000" y="215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328"/>
              <p:cNvSpPr/>
              <p:nvPr/>
            </p:nvSpPr>
            <p:spPr>
              <a:xfrm>
                <a:off x="9156700" y="3930650"/>
                <a:ext cx="635000" cy="463550"/>
              </a:xfrm>
              <a:custGeom>
                <a:avLst/>
                <a:gdLst>
                  <a:gd name="connsiteX0" fmla="*/ 0 w 635000"/>
                  <a:gd name="connsiteY0" fmla="*/ 0 h 463550"/>
                  <a:gd name="connsiteX1" fmla="*/ 161925 w 635000"/>
                  <a:gd name="connsiteY1" fmla="*/ 82550 h 463550"/>
                  <a:gd name="connsiteX2" fmla="*/ 365125 w 635000"/>
                  <a:gd name="connsiteY2" fmla="*/ 215900 h 463550"/>
                  <a:gd name="connsiteX3" fmla="*/ 552450 w 635000"/>
                  <a:gd name="connsiteY3" fmla="*/ 365125 h 463550"/>
                  <a:gd name="connsiteX4" fmla="*/ 635000 w 635000"/>
                  <a:gd name="connsiteY4" fmla="*/ 463550 h 463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000" h="463550">
                    <a:moveTo>
                      <a:pt x="0" y="0"/>
                    </a:moveTo>
                    <a:cubicBezTo>
                      <a:pt x="50535" y="23283"/>
                      <a:pt x="101071" y="46567"/>
                      <a:pt x="161925" y="82550"/>
                    </a:cubicBezTo>
                    <a:cubicBezTo>
                      <a:pt x="222779" y="118533"/>
                      <a:pt x="300037" y="168804"/>
                      <a:pt x="365125" y="215900"/>
                    </a:cubicBezTo>
                    <a:cubicBezTo>
                      <a:pt x="430213" y="262996"/>
                      <a:pt x="507471" y="323850"/>
                      <a:pt x="552450" y="365125"/>
                    </a:cubicBezTo>
                    <a:cubicBezTo>
                      <a:pt x="597429" y="406400"/>
                      <a:pt x="616214" y="434975"/>
                      <a:pt x="635000" y="4635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329"/>
              <p:cNvSpPr/>
              <p:nvPr/>
            </p:nvSpPr>
            <p:spPr>
              <a:xfrm>
                <a:off x="10017125" y="4356100"/>
                <a:ext cx="1358900" cy="195610"/>
              </a:xfrm>
              <a:custGeom>
                <a:avLst/>
                <a:gdLst>
                  <a:gd name="connsiteX0" fmla="*/ 0 w 1358900"/>
                  <a:gd name="connsiteY0" fmla="*/ 0 h 195610"/>
                  <a:gd name="connsiteX1" fmla="*/ 158750 w 1358900"/>
                  <a:gd name="connsiteY1" fmla="*/ 92075 h 195610"/>
                  <a:gd name="connsiteX2" fmla="*/ 349250 w 1358900"/>
                  <a:gd name="connsiteY2" fmla="*/ 152400 h 195610"/>
                  <a:gd name="connsiteX3" fmla="*/ 574675 w 1358900"/>
                  <a:gd name="connsiteY3" fmla="*/ 193675 h 195610"/>
                  <a:gd name="connsiteX4" fmla="*/ 825500 w 1358900"/>
                  <a:gd name="connsiteY4" fmla="*/ 184150 h 195610"/>
                  <a:gd name="connsiteX5" fmla="*/ 1076325 w 1358900"/>
                  <a:gd name="connsiteY5" fmla="*/ 142875 h 195610"/>
                  <a:gd name="connsiteX6" fmla="*/ 1231900 w 1358900"/>
                  <a:gd name="connsiteY6" fmla="*/ 107950 h 195610"/>
                  <a:gd name="connsiteX7" fmla="*/ 1358900 w 1358900"/>
                  <a:gd name="connsiteY7" fmla="*/ 98425 h 19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8900" h="195610">
                    <a:moveTo>
                      <a:pt x="0" y="0"/>
                    </a:moveTo>
                    <a:cubicBezTo>
                      <a:pt x="50271" y="33337"/>
                      <a:pt x="100542" y="66675"/>
                      <a:pt x="158750" y="92075"/>
                    </a:cubicBezTo>
                    <a:cubicBezTo>
                      <a:pt x="216958" y="117475"/>
                      <a:pt x="279929" y="135467"/>
                      <a:pt x="349250" y="152400"/>
                    </a:cubicBezTo>
                    <a:cubicBezTo>
                      <a:pt x="418571" y="169333"/>
                      <a:pt x="495300" y="188383"/>
                      <a:pt x="574675" y="193675"/>
                    </a:cubicBezTo>
                    <a:cubicBezTo>
                      <a:pt x="654050" y="198967"/>
                      <a:pt x="741892" y="192617"/>
                      <a:pt x="825500" y="184150"/>
                    </a:cubicBezTo>
                    <a:cubicBezTo>
                      <a:pt x="909108" y="175683"/>
                      <a:pt x="1008592" y="155575"/>
                      <a:pt x="1076325" y="142875"/>
                    </a:cubicBezTo>
                    <a:cubicBezTo>
                      <a:pt x="1144058" y="130175"/>
                      <a:pt x="1184804" y="115358"/>
                      <a:pt x="1231900" y="107950"/>
                    </a:cubicBezTo>
                    <a:cubicBezTo>
                      <a:pt x="1278996" y="100542"/>
                      <a:pt x="1318948" y="99483"/>
                      <a:pt x="1358900" y="984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330"/>
              <p:cNvSpPr/>
              <p:nvPr/>
            </p:nvSpPr>
            <p:spPr>
              <a:xfrm>
                <a:off x="10712450" y="5089525"/>
                <a:ext cx="657225" cy="243295"/>
              </a:xfrm>
              <a:custGeom>
                <a:avLst/>
                <a:gdLst>
                  <a:gd name="connsiteX0" fmla="*/ 0 w 657225"/>
                  <a:gd name="connsiteY0" fmla="*/ 0 h 243295"/>
                  <a:gd name="connsiteX1" fmla="*/ 158750 w 657225"/>
                  <a:gd name="connsiteY1" fmla="*/ 98425 h 243295"/>
                  <a:gd name="connsiteX2" fmla="*/ 393700 w 657225"/>
                  <a:gd name="connsiteY2" fmla="*/ 196850 h 243295"/>
                  <a:gd name="connsiteX3" fmla="*/ 574675 w 657225"/>
                  <a:gd name="connsiteY3" fmla="*/ 238125 h 243295"/>
                  <a:gd name="connsiteX4" fmla="*/ 657225 w 657225"/>
                  <a:gd name="connsiteY4" fmla="*/ 241300 h 243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7225" h="243295">
                    <a:moveTo>
                      <a:pt x="0" y="0"/>
                    </a:moveTo>
                    <a:cubicBezTo>
                      <a:pt x="46566" y="32808"/>
                      <a:pt x="93133" y="65617"/>
                      <a:pt x="158750" y="98425"/>
                    </a:cubicBezTo>
                    <a:cubicBezTo>
                      <a:pt x="224367" y="131233"/>
                      <a:pt x="324379" y="173567"/>
                      <a:pt x="393700" y="196850"/>
                    </a:cubicBezTo>
                    <a:cubicBezTo>
                      <a:pt x="463021" y="220133"/>
                      <a:pt x="530754" y="230717"/>
                      <a:pt x="574675" y="238125"/>
                    </a:cubicBezTo>
                    <a:cubicBezTo>
                      <a:pt x="618596" y="245533"/>
                      <a:pt x="637910" y="243416"/>
                      <a:pt x="657225" y="2413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331"/>
              <p:cNvSpPr/>
              <p:nvPr/>
            </p:nvSpPr>
            <p:spPr>
              <a:xfrm>
                <a:off x="10807700" y="5226050"/>
                <a:ext cx="558800" cy="469900"/>
              </a:xfrm>
              <a:custGeom>
                <a:avLst/>
                <a:gdLst>
                  <a:gd name="connsiteX0" fmla="*/ 0 w 558800"/>
                  <a:gd name="connsiteY0" fmla="*/ 0 h 469900"/>
                  <a:gd name="connsiteX1" fmla="*/ 234950 w 558800"/>
                  <a:gd name="connsiteY1" fmla="*/ 241300 h 469900"/>
                  <a:gd name="connsiteX2" fmla="*/ 425450 w 558800"/>
                  <a:gd name="connsiteY2" fmla="*/ 400050 h 469900"/>
                  <a:gd name="connsiteX3" fmla="*/ 558800 w 558800"/>
                  <a:gd name="connsiteY3" fmla="*/ 469900 h 46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800" h="469900">
                    <a:moveTo>
                      <a:pt x="0" y="0"/>
                    </a:moveTo>
                    <a:cubicBezTo>
                      <a:pt x="82021" y="87312"/>
                      <a:pt x="164042" y="174625"/>
                      <a:pt x="234950" y="241300"/>
                    </a:cubicBezTo>
                    <a:cubicBezTo>
                      <a:pt x="305858" y="307975"/>
                      <a:pt x="371475" y="361950"/>
                      <a:pt x="425450" y="400050"/>
                    </a:cubicBezTo>
                    <a:cubicBezTo>
                      <a:pt x="479425" y="438150"/>
                      <a:pt x="519112" y="454025"/>
                      <a:pt x="558800" y="469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332"/>
              <p:cNvSpPr/>
              <p:nvPr/>
            </p:nvSpPr>
            <p:spPr>
              <a:xfrm>
                <a:off x="10721975" y="5207000"/>
                <a:ext cx="136525" cy="692150"/>
              </a:xfrm>
              <a:custGeom>
                <a:avLst/>
                <a:gdLst>
                  <a:gd name="connsiteX0" fmla="*/ 0 w 136525"/>
                  <a:gd name="connsiteY0" fmla="*/ 0 h 692150"/>
                  <a:gd name="connsiteX1" fmla="*/ 47625 w 136525"/>
                  <a:gd name="connsiteY1" fmla="*/ 117475 h 692150"/>
                  <a:gd name="connsiteX2" fmla="*/ 76200 w 136525"/>
                  <a:gd name="connsiteY2" fmla="*/ 288925 h 692150"/>
                  <a:gd name="connsiteX3" fmla="*/ 79375 w 136525"/>
                  <a:gd name="connsiteY3" fmla="*/ 438150 h 692150"/>
                  <a:gd name="connsiteX4" fmla="*/ 98425 w 136525"/>
                  <a:gd name="connsiteY4" fmla="*/ 593725 h 692150"/>
                  <a:gd name="connsiteX5" fmla="*/ 136525 w 136525"/>
                  <a:gd name="connsiteY5" fmla="*/ 692150 h 69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525" h="692150">
                    <a:moveTo>
                      <a:pt x="0" y="0"/>
                    </a:moveTo>
                    <a:cubicBezTo>
                      <a:pt x="17462" y="34660"/>
                      <a:pt x="34925" y="69321"/>
                      <a:pt x="47625" y="117475"/>
                    </a:cubicBezTo>
                    <a:cubicBezTo>
                      <a:pt x="60325" y="165629"/>
                      <a:pt x="70908" y="235479"/>
                      <a:pt x="76200" y="288925"/>
                    </a:cubicBezTo>
                    <a:cubicBezTo>
                      <a:pt x="81492" y="342371"/>
                      <a:pt x="75671" y="387350"/>
                      <a:pt x="79375" y="438150"/>
                    </a:cubicBezTo>
                    <a:cubicBezTo>
                      <a:pt x="83079" y="488950"/>
                      <a:pt x="88900" y="551392"/>
                      <a:pt x="98425" y="593725"/>
                    </a:cubicBezTo>
                    <a:cubicBezTo>
                      <a:pt x="107950" y="636058"/>
                      <a:pt x="122237" y="664104"/>
                      <a:pt x="136525" y="6921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333"/>
              <p:cNvSpPr/>
              <p:nvPr/>
            </p:nvSpPr>
            <p:spPr>
              <a:xfrm>
                <a:off x="8318500" y="5956496"/>
                <a:ext cx="2000250" cy="44254"/>
              </a:xfrm>
              <a:custGeom>
                <a:avLst/>
                <a:gdLst>
                  <a:gd name="connsiteX0" fmla="*/ 0 w 2000250"/>
                  <a:gd name="connsiteY0" fmla="*/ 41079 h 44254"/>
                  <a:gd name="connsiteX1" fmla="*/ 460375 w 2000250"/>
                  <a:gd name="connsiteY1" fmla="*/ 44254 h 44254"/>
                  <a:gd name="connsiteX2" fmla="*/ 1016000 w 2000250"/>
                  <a:gd name="connsiteY2" fmla="*/ 44254 h 44254"/>
                  <a:gd name="connsiteX3" fmla="*/ 1504950 w 2000250"/>
                  <a:gd name="connsiteY3" fmla="*/ 28379 h 44254"/>
                  <a:gd name="connsiteX4" fmla="*/ 1768475 w 2000250"/>
                  <a:gd name="connsiteY4" fmla="*/ 2979 h 44254"/>
                  <a:gd name="connsiteX5" fmla="*/ 1936750 w 2000250"/>
                  <a:gd name="connsiteY5" fmla="*/ 2979 h 44254"/>
                  <a:gd name="connsiteX6" fmla="*/ 2000250 w 2000250"/>
                  <a:gd name="connsiteY6" fmla="*/ 25204 h 4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250" h="44254">
                    <a:moveTo>
                      <a:pt x="0" y="41079"/>
                    </a:moveTo>
                    <a:lnTo>
                      <a:pt x="460375" y="44254"/>
                    </a:lnTo>
                    <a:lnTo>
                      <a:pt x="1016000" y="44254"/>
                    </a:lnTo>
                    <a:cubicBezTo>
                      <a:pt x="1190096" y="41608"/>
                      <a:pt x="1379537" y="35258"/>
                      <a:pt x="1504950" y="28379"/>
                    </a:cubicBezTo>
                    <a:cubicBezTo>
                      <a:pt x="1630363" y="21500"/>
                      <a:pt x="1696508" y="7212"/>
                      <a:pt x="1768475" y="2979"/>
                    </a:cubicBezTo>
                    <a:cubicBezTo>
                      <a:pt x="1840442" y="-1254"/>
                      <a:pt x="1898121" y="-725"/>
                      <a:pt x="1936750" y="2979"/>
                    </a:cubicBezTo>
                    <a:cubicBezTo>
                      <a:pt x="1975379" y="6683"/>
                      <a:pt x="1987814" y="15943"/>
                      <a:pt x="2000250" y="2520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334"/>
              <p:cNvSpPr/>
              <p:nvPr/>
            </p:nvSpPr>
            <p:spPr>
              <a:xfrm>
                <a:off x="8308975" y="5676860"/>
                <a:ext cx="1885950" cy="66715"/>
              </a:xfrm>
              <a:custGeom>
                <a:avLst/>
                <a:gdLst>
                  <a:gd name="connsiteX0" fmla="*/ 0 w 1885950"/>
                  <a:gd name="connsiteY0" fmla="*/ 38140 h 66715"/>
                  <a:gd name="connsiteX1" fmla="*/ 288925 w 1885950"/>
                  <a:gd name="connsiteY1" fmla="*/ 44490 h 66715"/>
                  <a:gd name="connsiteX2" fmla="*/ 704850 w 1885950"/>
                  <a:gd name="connsiteY2" fmla="*/ 47665 h 66715"/>
                  <a:gd name="connsiteX3" fmla="*/ 1136650 w 1885950"/>
                  <a:gd name="connsiteY3" fmla="*/ 25440 h 66715"/>
                  <a:gd name="connsiteX4" fmla="*/ 1539875 w 1885950"/>
                  <a:gd name="connsiteY4" fmla="*/ 12740 h 66715"/>
                  <a:gd name="connsiteX5" fmla="*/ 1644650 w 1885950"/>
                  <a:gd name="connsiteY5" fmla="*/ 6390 h 66715"/>
                  <a:gd name="connsiteX6" fmla="*/ 1714500 w 1885950"/>
                  <a:gd name="connsiteY6" fmla="*/ 40 h 66715"/>
                  <a:gd name="connsiteX7" fmla="*/ 1806575 w 1885950"/>
                  <a:gd name="connsiteY7" fmla="*/ 9565 h 66715"/>
                  <a:gd name="connsiteX8" fmla="*/ 1885950 w 1885950"/>
                  <a:gd name="connsiteY8" fmla="*/ 66715 h 66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5950" h="66715">
                    <a:moveTo>
                      <a:pt x="0" y="38140"/>
                    </a:moveTo>
                    <a:lnTo>
                      <a:pt x="288925" y="44490"/>
                    </a:lnTo>
                    <a:cubicBezTo>
                      <a:pt x="406400" y="46078"/>
                      <a:pt x="563563" y="50840"/>
                      <a:pt x="704850" y="47665"/>
                    </a:cubicBezTo>
                    <a:cubicBezTo>
                      <a:pt x="846137" y="44490"/>
                      <a:pt x="997479" y="31261"/>
                      <a:pt x="1136650" y="25440"/>
                    </a:cubicBezTo>
                    <a:cubicBezTo>
                      <a:pt x="1275821" y="19619"/>
                      <a:pt x="1455208" y="15915"/>
                      <a:pt x="1539875" y="12740"/>
                    </a:cubicBezTo>
                    <a:cubicBezTo>
                      <a:pt x="1624542" y="9565"/>
                      <a:pt x="1615546" y="8507"/>
                      <a:pt x="1644650" y="6390"/>
                    </a:cubicBezTo>
                    <a:cubicBezTo>
                      <a:pt x="1673754" y="4273"/>
                      <a:pt x="1687513" y="-489"/>
                      <a:pt x="1714500" y="40"/>
                    </a:cubicBezTo>
                    <a:cubicBezTo>
                      <a:pt x="1741487" y="569"/>
                      <a:pt x="1778000" y="-1547"/>
                      <a:pt x="1806575" y="9565"/>
                    </a:cubicBezTo>
                    <a:cubicBezTo>
                      <a:pt x="1835150" y="20677"/>
                      <a:pt x="1860550" y="43696"/>
                      <a:pt x="1885950" y="6671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335"/>
              <p:cNvSpPr/>
              <p:nvPr/>
            </p:nvSpPr>
            <p:spPr>
              <a:xfrm>
                <a:off x="8308975" y="4584700"/>
                <a:ext cx="1492250" cy="209550"/>
              </a:xfrm>
              <a:custGeom>
                <a:avLst/>
                <a:gdLst>
                  <a:gd name="connsiteX0" fmla="*/ 0 w 1492250"/>
                  <a:gd name="connsiteY0" fmla="*/ 0 h 209550"/>
                  <a:gd name="connsiteX1" fmla="*/ 269875 w 1492250"/>
                  <a:gd name="connsiteY1" fmla="*/ 9525 h 209550"/>
                  <a:gd name="connsiteX2" fmla="*/ 831850 w 1492250"/>
                  <a:gd name="connsiteY2" fmla="*/ 34925 h 209550"/>
                  <a:gd name="connsiteX3" fmla="*/ 1162050 w 1492250"/>
                  <a:gd name="connsiteY3" fmla="*/ 76200 h 209550"/>
                  <a:gd name="connsiteX4" fmla="*/ 1355725 w 1492250"/>
                  <a:gd name="connsiteY4" fmla="*/ 95250 h 209550"/>
                  <a:gd name="connsiteX5" fmla="*/ 1457325 w 1492250"/>
                  <a:gd name="connsiteY5" fmla="*/ 146050 h 209550"/>
                  <a:gd name="connsiteX6" fmla="*/ 1492250 w 1492250"/>
                  <a:gd name="connsiteY6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2250" h="209550">
                    <a:moveTo>
                      <a:pt x="0" y="0"/>
                    </a:moveTo>
                    <a:lnTo>
                      <a:pt x="269875" y="9525"/>
                    </a:lnTo>
                    <a:cubicBezTo>
                      <a:pt x="408517" y="15346"/>
                      <a:pt x="683154" y="23813"/>
                      <a:pt x="831850" y="34925"/>
                    </a:cubicBezTo>
                    <a:cubicBezTo>
                      <a:pt x="980546" y="46037"/>
                      <a:pt x="1074738" y="66146"/>
                      <a:pt x="1162050" y="76200"/>
                    </a:cubicBezTo>
                    <a:cubicBezTo>
                      <a:pt x="1249362" y="86254"/>
                      <a:pt x="1306513" y="83608"/>
                      <a:pt x="1355725" y="95250"/>
                    </a:cubicBezTo>
                    <a:cubicBezTo>
                      <a:pt x="1404938" y="106892"/>
                      <a:pt x="1434571" y="127000"/>
                      <a:pt x="1457325" y="146050"/>
                    </a:cubicBezTo>
                    <a:cubicBezTo>
                      <a:pt x="1480079" y="165100"/>
                      <a:pt x="1486164" y="187325"/>
                      <a:pt x="1492250" y="2095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337"/>
              <p:cNvSpPr/>
              <p:nvPr/>
            </p:nvSpPr>
            <p:spPr>
              <a:xfrm>
                <a:off x="10493375" y="5670550"/>
                <a:ext cx="29138" cy="314325"/>
              </a:xfrm>
              <a:custGeom>
                <a:avLst/>
                <a:gdLst>
                  <a:gd name="connsiteX0" fmla="*/ 22225 w 29138"/>
                  <a:gd name="connsiteY0" fmla="*/ 0 h 314325"/>
                  <a:gd name="connsiteX1" fmla="*/ 28575 w 29138"/>
                  <a:gd name="connsiteY1" fmla="*/ 98425 h 314325"/>
                  <a:gd name="connsiteX2" fmla="*/ 9525 w 29138"/>
                  <a:gd name="connsiteY2" fmla="*/ 203200 h 314325"/>
                  <a:gd name="connsiteX3" fmla="*/ 0 w 29138"/>
                  <a:gd name="connsiteY3" fmla="*/ 314325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38" h="314325">
                    <a:moveTo>
                      <a:pt x="22225" y="0"/>
                    </a:moveTo>
                    <a:cubicBezTo>
                      <a:pt x="26458" y="32279"/>
                      <a:pt x="30692" y="64558"/>
                      <a:pt x="28575" y="98425"/>
                    </a:cubicBezTo>
                    <a:cubicBezTo>
                      <a:pt x="26458" y="132292"/>
                      <a:pt x="14287" y="167217"/>
                      <a:pt x="9525" y="203200"/>
                    </a:cubicBezTo>
                    <a:cubicBezTo>
                      <a:pt x="4763" y="239183"/>
                      <a:pt x="529" y="289454"/>
                      <a:pt x="0" y="3143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338"/>
              <p:cNvSpPr/>
              <p:nvPr/>
            </p:nvSpPr>
            <p:spPr>
              <a:xfrm>
                <a:off x="8312150" y="4365625"/>
                <a:ext cx="1454150" cy="279400"/>
              </a:xfrm>
              <a:custGeom>
                <a:avLst/>
                <a:gdLst>
                  <a:gd name="connsiteX0" fmla="*/ 0 w 1454150"/>
                  <a:gd name="connsiteY0" fmla="*/ 0 h 279400"/>
                  <a:gd name="connsiteX1" fmla="*/ 342900 w 1454150"/>
                  <a:gd name="connsiteY1" fmla="*/ 28575 h 279400"/>
                  <a:gd name="connsiteX2" fmla="*/ 844550 w 1454150"/>
                  <a:gd name="connsiteY2" fmla="*/ 53975 h 279400"/>
                  <a:gd name="connsiteX3" fmla="*/ 1044575 w 1454150"/>
                  <a:gd name="connsiteY3" fmla="*/ 69850 h 279400"/>
                  <a:gd name="connsiteX4" fmla="*/ 1282700 w 1454150"/>
                  <a:gd name="connsiteY4" fmla="*/ 133350 h 279400"/>
                  <a:gd name="connsiteX5" fmla="*/ 1393825 w 1454150"/>
                  <a:gd name="connsiteY5" fmla="*/ 200025 h 279400"/>
                  <a:gd name="connsiteX6" fmla="*/ 1447800 w 1454150"/>
                  <a:gd name="connsiteY6" fmla="*/ 263525 h 279400"/>
                  <a:gd name="connsiteX7" fmla="*/ 1450975 w 1454150"/>
                  <a:gd name="connsiteY7" fmla="*/ 279400 h 27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4150" h="279400">
                    <a:moveTo>
                      <a:pt x="0" y="0"/>
                    </a:moveTo>
                    <a:cubicBezTo>
                      <a:pt x="101071" y="9789"/>
                      <a:pt x="202142" y="19579"/>
                      <a:pt x="342900" y="28575"/>
                    </a:cubicBezTo>
                    <a:cubicBezTo>
                      <a:pt x="483658" y="37571"/>
                      <a:pt x="727604" y="47096"/>
                      <a:pt x="844550" y="53975"/>
                    </a:cubicBezTo>
                    <a:cubicBezTo>
                      <a:pt x="961496" y="60854"/>
                      <a:pt x="971550" y="56621"/>
                      <a:pt x="1044575" y="69850"/>
                    </a:cubicBezTo>
                    <a:cubicBezTo>
                      <a:pt x="1117600" y="83079"/>
                      <a:pt x="1224492" y="111654"/>
                      <a:pt x="1282700" y="133350"/>
                    </a:cubicBezTo>
                    <a:cubicBezTo>
                      <a:pt x="1340908" y="155046"/>
                      <a:pt x="1366308" y="178329"/>
                      <a:pt x="1393825" y="200025"/>
                    </a:cubicBezTo>
                    <a:cubicBezTo>
                      <a:pt x="1421342" y="221721"/>
                      <a:pt x="1438275" y="250296"/>
                      <a:pt x="1447800" y="263525"/>
                    </a:cubicBezTo>
                    <a:cubicBezTo>
                      <a:pt x="1457325" y="276754"/>
                      <a:pt x="1454150" y="278077"/>
                      <a:pt x="1450975" y="279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5" name="Freeform 336"/>
            <p:cNvSpPr>
              <a:spLocks/>
            </p:cNvSpPr>
            <p:nvPr/>
          </p:nvSpPr>
          <p:spPr>
            <a:xfrm>
              <a:off x="6614729" y="4621861"/>
              <a:ext cx="546100" cy="1381125"/>
            </a:xfrm>
            <a:custGeom>
              <a:avLst/>
              <a:gdLst>
                <a:gd name="connsiteX0" fmla="*/ 0 w 536575"/>
                <a:gd name="connsiteY0" fmla="*/ 0 h 1387475"/>
                <a:gd name="connsiteX1" fmla="*/ 6350 w 536575"/>
                <a:gd name="connsiteY1" fmla="*/ 60325 h 1387475"/>
                <a:gd name="connsiteX2" fmla="*/ 31750 w 536575"/>
                <a:gd name="connsiteY2" fmla="*/ 193675 h 1387475"/>
                <a:gd name="connsiteX3" fmla="*/ 76200 w 536575"/>
                <a:gd name="connsiteY3" fmla="*/ 387350 h 1387475"/>
                <a:gd name="connsiteX4" fmla="*/ 111125 w 536575"/>
                <a:gd name="connsiteY4" fmla="*/ 558800 h 1387475"/>
                <a:gd name="connsiteX5" fmla="*/ 200025 w 536575"/>
                <a:gd name="connsiteY5" fmla="*/ 825500 h 1387475"/>
                <a:gd name="connsiteX6" fmla="*/ 234950 w 536575"/>
                <a:gd name="connsiteY6" fmla="*/ 965200 h 1387475"/>
                <a:gd name="connsiteX7" fmla="*/ 333375 w 536575"/>
                <a:gd name="connsiteY7" fmla="*/ 1041400 h 1387475"/>
                <a:gd name="connsiteX8" fmla="*/ 428625 w 536575"/>
                <a:gd name="connsiteY8" fmla="*/ 1155700 h 1387475"/>
                <a:gd name="connsiteX9" fmla="*/ 463550 w 536575"/>
                <a:gd name="connsiteY9" fmla="*/ 1273175 h 1387475"/>
                <a:gd name="connsiteX10" fmla="*/ 536575 w 536575"/>
                <a:gd name="connsiteY10" fmla="*/ 1387475 h 1387475"/>
                <a:gd name="connsiteX0" fmla="*/ 0 w 536575"/>
                <a:gd name="connsiteY0" fmla="*/ 0 h 1387475"/>
                <a:gd name="connsiteX1" fmla="*/ 6350 w 536575"/>
                <a:gd name="connsiteY1" fmla="*/ 60325 h 1387475"/>
                <a:gd name="connsiteX2" fmla="*/ 31750 w 536575"/>
                <a:gd name="connsiteY2" fmla="*/ 193675 h 1387475"/>
                <a:gd name="connsiteX3" fmla="*/ 76200 w 536575"/>
                <a:gd name="connsiteY3" fmla="*/ 387350 h 1387475"/>
                <a:gd name="connsiteX4" fmla="*/ 111125 w 536575"/>
                <a:gd name="connsiteY4" fmla="*/ 558800 h 1387475"/>
                <a:gd name="connsiteX5" fmla="*/ 200025 w 536575"/>
                <a:gd name="connsiteY5" fmla="*/ 825500 h 1387475"/>
                <a:gd name="connsiteX6" fmla="*/ 234950 w 536575"/>
                <a:gd name="connsiteY6" fmla="*/ 965200 h 1387475"/>
                <a:gd name="connsiteX7" fmla="*/ 333375 w 536575"/>
                <a:gd name="connsiteY7" fmla="*/ 1041400 h 1387475"/>
                <a:gd name="connsiteX8" fmla="*/ 419100 w 536575"/>
                <a:gd name="connsiteY8" fmla="*/ 1162050 h 1387475"/>
                <a:gd name="connsiteX9" fmla="*/ 463550 w 536575"/>
                <a:gd name="connsiteY9" fmla="*/ 1273175 h 1387475"/>
                <a:gd name="connsiteX10" fmla="*/ 536575 w 536575"/>
                <a:gd name="connsiteY10" fmla="*/ 1387475 h 1387475"/>
                <a:gd name="connsiteX0" fmla="*/ 0 w 536575"/>
                <a:gd name="connsiteY0" fmla="*/ 0 h 1387475"/>
                <a:gd name="connsiteX1" fmla="*/ 6350 w 536575"/>
                <a:gd name="connsiteY1" fmla="*/ 60325 h 1387475"/>
                <a:gd name="connsiteX2" fmla="*/ 31750 w 536575"/>
                <a:gd name="connsiteY2" fmla="*/ 193675 h 1387475"/>
                <a:gd name="connsiteX3" fmla="*/ 76200 w 536575"/>
                <a:gd name="connsiteY3" fmla="*/ 387350 h 1387475"/>
                <a:gd name="connsiteX4" fmla="*/ 111125 w 536575"/>
                <a:gd name="connsiteY4" fmla="*/ 558800 h 1387475"/>
                <a:gd name="connsiteX5" fmla="*/ 200025 w 536575"/>
                <a:gd name="connsiteY5" fmla="*/ 825500 h 1387475"/>
                <a:gd name="connsiteX6" fmla="*/ 234950 w 536575"/>
                <a:gd name="connsiteY6" fmla="*/ 965200 h 1387475"/>
                <a:gd name="connsiteX7" fmla="*/ 333375 w 536575"/>
                <a:gd name="connsiteY7" fmla="*/ 1041400 h 1387475"/>
                <a:gd name="connsiteX8" fmla="*/ 419100 w 536575"/>
                <a:gd name="connsiteY8" fmla="*/ 1162050 h 1387475"/>
                <a:gd name="connsiteX9" fmla="*/ 476250 w 536575"/>
                <a:gd name="connsiteY9" fmla="*/ 1273175 h 1387475"/>
                <a:gd name="connsiteX10" fmla="*/ 536575 w 536575"/>
                <a:gd name="connsiteY10" fmla="*/ 1387475 h 138747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11125 w 546100"/>
                <a:gd name="connsiteY4" fmla="*/ 558800 h 1381125"/>
                <a:gd name="connsiteX5" fmla="*/ 200025 w 546100"/>
                <a:gd name="connsiteY5" fmla="*/ 825500 h 1381125"/>
                <a:gd name="connsiteX6" fmla="*/ 234950 w 546100"/>
                <a:gd name="connsiteY6" fmla="*/ 965200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11125 w 546100"/>
                <a:gd name="connsiteY4" fmla="*/ 558800 h 1381125"/>
                <a:gd name="connsiteX5" fmla="*/ 200025 w 546100"/>
                <a:gd name="connsiteY5" fmla="*/ 825500 h 1381125"/>
                <a:gd name="connsiteX6" fmla="*/ 247650 w 546100"/>
                <a:gd name="connsiteY6" fmla="*/ 955675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11125 w 546100"/>
                <a:gd name="connsiteY4" fmla="*/ 558800 h 1381125"/>
                <a:gd name="connsiteX5" fmla="*/ 200025 w 546100"/>
                <a:gd name="connsiteY5" fmla="*/ 825500 h 1381125"/>
                <a:gd name="connsiteX6" fmla="*/ 247650 w 546100"/>
                <a:gd name="connsiteY6" fmla="*/ 955675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  <a:gd name="connsiteX0" fmla="*/ 0 w 546100"/>
                <a:gd name="connsiteY0" fmla="*/ 0 h 1381125"/>
                <a:gd name="connsiteX1" fmla="*/ 6350 w 546100"/>
                <a:gd name="connsiteY1" fmla="*/ 60325 h 1381125"/>
                <a:gd name="connsiteX2" fmla="*/ 31750 w 546100"/>
                <a:gd name="connsiteY2" fmla="*/ 193675 h 1381125"/>
                <a:gd name="connsiteX3" fmla="*/ 76200 w 546100"/>
                <a:gd name="connsiteY3" fmla="*/ 387350 h 1381125"/>
                <a:gd name="connsiteX4" fmla="*/ 127000 w 546100"/>
                <a:gd name="connsiteY4" fmla="*/ 577850 h 1381125"/>
                <a:gd name="connsiteX5" fmla="*/ 200025 w 546100"/>
                <a:gd name="connsiteY5" fmla="*/ 825500 h 1381125"/>
                <a:gd name="connsiteX6" fmla="*/ 247650 w 546100"/>
                <a:gd name="connsiteY6" fmla="*/ 955675 h 1381125"/>
                <a:gd name="connsiteX7" fmla="*/ 333375 w 546100"/>
                <a:gd name="connsiteY7" fmla="*/ 1041400 h 1381125"/>
                <a:gd name="connsiteX8" fmla="*/ 419100 w 546100"/>
                <a:gd name="connsiteY8" fmla="*/ 1162050 h 1381125"/>
                <a:gd name="connsiteX9" fmla="*/ 476250 w 546100"/>
                <a:gd name="connsiteY9" fmla="*/ 1273175 h 1381125"/>
                <a:gd name="connsiteX10" fmla="*/ 546100 w 546100"/>
                <a:gd name="connsiteY1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6100" h="1381125">
                  <a:moveTo>
                    <a:pt x="0" y="0"/>
                  </a:moveTo>
                  <a:cubicBezTo>
                    <a:pt x="529" y="14023"/>
                    <a:pt x="1058" y="28046"/>
                    <a:pt x="6350" y="60325"/>
                  </a:cubicBezTo>
                  <a:cubicBezTo>
                    <a:pt x="11642" y="92604"/>
                    <a:pt x="20108" y="139171"/>
                    <a:pt x="31750" y="193675"/>
                  </a:cubicBezTo>
                  <a:cubicBezTo>
                    <a:pt x="43392" y="248179"/>
                    <a:pt x="60325" y="323321"/>
                    <a:pt x="76200" y="387350"/>
                  </a:cubicBezTo>
                  <a:cubicBezTo>
                    <a:pt x="92075" y="451379"/>
                    <a:pt x="106363" y="504825"/>
                    <a:pt x="127000" y="577850"/>
                  </a:cubicBezTo>
                  <a:cubicBezTo>
                    <a:pt x="147637" y="650875"/>
                    <a:pt x="179917" y="762529"/>
                    <a:pt x="200025" y="825500"/>
                  </a:cubicBezTo>
                  <a:cubicBezTo>
                    <a:pt x="220133" y="888471"/>
                    <a:pt x="228600" y="916517"/>
                    <a:pt x="247650" y="955675"/>
                  </a:cubicBezTo>
                  <a:cubicBezTo>
                    <a:pt x="266700" y="994833"/>
                    <a:pt x="304800" y="1007004"/>
                    <a:pt x="333375" y="1041400"/>
                  </a:cubicBezTo>
                  <a:cubicBezTo>
                    <a:pt x="361950" y="1075796"/>
                    <a:pt x="395287" y="1123421"/>
                    <a:pt x="419100" y="1162050"/>
                  </a:cubicBezTo>
                  <a:cubicBezTo>
                    <a:pt x="442913" y="1200679"/>
                    <a:pt x="455083" y="1236663"/>
                    <a:pt x="476250" y="1273175"/>
                  </a:cubicBezTo>
                  <a:cubicBezTo>
                    <a:pt x="497417" y="1309687"/>
                    <a:pt x="518583" y="1343289"/>
                    <a:pt x="546100" y="1381125"/>
                  </a:cubicBezTo>
                </a:path>
              </a:pathLst>
            </a:custGeom>
            <a:noFill/>
            <a:ln w="28575">
              <a:solidFill>
                <a:srgbClr val="CA14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/>
            <p:cNvCxnSpPr>
              <a:cxnSpLocks/>
            </p:cNvCxnSpPr>
            <p:nvPr/>
          </p:nvCxnSpPr>
          <p:spPr>
            <a:xfrm>
              <a:off x="6380901" y="3892684"/>
              <a:ext cx="674358" cy="2404519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/>
            <p:cNvGrpSpPr>
              <a:grpSpLocks/>
            </p:cNvGrpSpPr>
            <p:nvPr/>
          </p:nvGrpSpPr>
          <p:grpSpPr>
            <a:xfrm>
              <a:off x="5630949" y="3883563"/>
              <a:ext cx="2594929" cy="2408778"/>
              <a:chOff x="7991328" y="1061742"/>
              <a:chExt cx="3963028" cy="3678735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7991328" y="1066259"/>
                <a:ext cx="3962902" cy="3625180"/>
                <a:chOff x="7528817" y="1138312"/>
                <a:chExt cx="3962902" cy="3399790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 flipV="1">
                  <a:off x="8854955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V="1">
                  <a:off x="7528817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10175291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V="1">
                  <a:off x="11491718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/>
              <p:cNvGrpSpPr/>
              <p:nvPr/>
            </p:nvGrpSpPr>
            <p:grpSpPr>
              <a:xfrm>
                <a:off x="7991328" y="1061742"/>
                <a:ext cx="3963028" cy="67418"/>
                <a:chOff x="7528817" y="1076031"/>
                <a:chExt cx="3963028" cy="67418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11491844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/>
              <p:cNvGrpSpPr/>
              <p:nvPr/>
            </p:nvGrpSpPr>
            <p:grpSpPr>
              <a:xfrm>
                <a:off x="7991328" y="4673059"/>
                <a:ext cx="3963028" cy="67418"/>
                <a:chOff x="7528817" y="1076031"/>
                <a:chExt cx="3963028" cy="67418"/>
              </a:xfrm>
            </p:grpSpPr>
            <p:cxnSp>
              <p:nvCxnSpPr>
                <p:cNvPr id="171" name="Straight Connector 170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11491844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4" name="Group 183"/>
            <p:cNvGrpSpPr>
              <a:grpSpLocks/>
            </p:cNvGrpSpPr>
            <p:nvPr/>
          </p:nvGrpSpPr>
          <p:grpSpPr>
            <a:xfrm>
              <a:off x="5170936" y="4779114"/>
              <a:ext cx="3057925" cy="858841"/>
              <a:chOff x="-551907" y="2399640"/>
              <a:chExt cx="6006408" cy="1311639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-544182" y="2399640"/>
                <a:ext cx="5989158" cy="1311639"/>
                <a:chOff x="6833518" y="2399640"/>
                <a:chExt cx="4607582" cy="1311639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H="1" flipV="1">
                  <a:off x="6833518" y="3711278"/>
                  <a:ext cx="4607582" cy="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rot="16200000" flipV="1">
                  <a:off x="9128960" y="104199"/>
                  <a:ext cx="1" cy="459088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/>
            </p:nvGrpSpPr>
            <p:grpSpPr>
              <a:xfrm>
                <a:off x="-551907" y="2399640"/>
                <a:ext cx="57786" cy="1311637"/>
                <a:chOff x="6040650" y="2399640"/>
                <a:chExt cx="57786" cy="1311637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 rot="16200000" flipV="1">
                  <a:off x="6069542" y="3682384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rot="16200000" flipV="1">
                  <a:off x="6069542" y="2370748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>
                <a:off x="5396715" y="2399640"/>
                <a:ext cx="57786" cy="1311637"/>
                <a:chOff x="11398720" y="2399640"/>
                <a:chExt cx="57786" cy="1311637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 rot="16200000" flipV="1">
                  <a:off x="11427612" y="3682384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rot="16200000" flipV="1">
                  <a:off x="11427612" y="2370748"/>
                  <a:ext cx="1" cy="577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258" y="1033321"/>
            <a:ext cx="4633363" cy="3615010"/>
            <a:chOff x="180021" y="1916428"/>
            <a:chExt cx="3649004" cy="2847000"/>
          </a:xfrm>
        </p:grpSpPr>
        <p:pic>
          <p:nvPicPr>
            <p:cNvPr id="55" name="225deg_mach3_shor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11"/>
            <a:srcRect l="8217" r="21264" b="1158"/>
            <a:stretch/>
          </p:blipFill>
          <p:spPr>
            <a:xfrm>
              <a:off x="567825" y="2022176"/>
              <a:ext cx="3033712" cy="239182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8" r="21477" b="859"/>
            <a:stretch/>
          </p:blipFill>
          <p:spPr>
            <a:xfrm>
              <a:off x="571334" y="2016658"/>
              <a:ext cx="3029212" cy="240399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58" name="Group 57"/>
            <p:cNvGrpSpPr/>
            <p:nvPr/>
          </p:nvGrpSpPr>
          <p:grpSpPr>
            <a:xfrm>
              <a:off x="554959" y="2892091"/>
              <a:ext cx="37837" cy="858839"/>
              <a:chOff x="6040650" y="2399640"/>
              <a:chExt cx="57786" cy="1311637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16200000" flipV="1">
                <a:off x="6069542" y="3682384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V="1">
                <a:off x="6069542" y="2370748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3568595" y="2892091"/>
              <a:ext cx="37837" cy="858839"/>
              <a:chOff x="11398720" y="2399640"/>
              <a:chExt cx="57786" cy="1311637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rot="16200000" flipV="1">
                <a:off x="11427612" y="3682384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16200000" flipV="1">
                <a:off x="11427612" y="2370748"/>
                <a:ext cx="1" cy="577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180021" y="1916428"/>
              <a:ext cx="360049" cy="1882120"/>
              <a:chOff x="5465396" y="901567"/>
              <a:chExt cx="549874" cy="2874411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74" t="94630" r="70909"/>
              <a:stretch/>
            </p:blipFill>
            <p:spPr>
              <a:xfrm rot="16200000">
                <a:off x="4892000" y="2789932"/>
                <a:ext cx="1496866" cy="350074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27" t="88571" r="34503" b="6322"/>
              <a:stretch/>
            </p:blipFill>
            <p:spPr>
              <a:xfrm rot="16200000">
                <a:off x="5612598" y="1092173"/>
                <a:ext cx="593278" cy="212065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57" t="89014" r="53498" b="6322"/>
              <a:stretch/>
            </p:blipFill>
            <p:spPr>
              <a:xfrm rot="16200000">
                <a:off x="5761134" y="2277018"/>
                <a:ext cx="314617" cy="193653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76" t="88553" r="74088" b="6322"/>
              <a:stretch/>
            </p:blipFill>
            <p:spPr>
              <a:xfrm rot="16200000">
                <a:off x="5841867" y="3602576"/>
                <a:ext cx="134033" cy="212772"/>
              </a:xfrm>
              <a:prstGeom prst="rect">
                <a:avLst/>
              </a:prstGeom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861273" y="4448665"/>
              <a:ext cx="2967752" cy="314763"/>
              <a:chOff x="6898316" y="4768850"/>
              <a:chExt cx="4532411" cy="480713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8" t="88849" b="6091"/>
              <a:stretch/>
            </p:blipFill>
            <p:spPr>
              <a:xfrm>
                <a:off x="6898316" y="4768850"/>
                <a:ext cx="4532411" cy="210058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28" t="93636" r="38203" b="-429"/>
              <a:stretch/>
            </p:blipFill>
            <p:spPr>
              <a:xfrm>
                <a:off x="8126642" y="4967562"/>
                <a:ext cx="1444671" cy="282001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1403614" y="2022093"/>
              <a:ext cx="1532400" cy="1729679"/>
              <a:chOff x="8189101" y="1062941"/>
              <a:chExt cx="2340312" cy="26416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8189101" y="1062941"/>
                <a:ext cx="1217924" cy="2641600"/>
              </a:xfrm>
              <a:prstGeom prst="line">
                <a:avLst/>
              </a:prstGeom>
              <a:ln w="38100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9311489" y="1062941"/>
                <a:ext cx="1217924" cy="26416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Freeform 14"/>
            <p:cNvSpPr/>
            <p:nvPr/>
          </p:nvSpPr>
          <p:spPr>
            <a:xfrm>
              <a:off x="716167" y="2018351"/>
              <a:ext cx="2782261" cy="1735836"/>
            </a:xfrm>
            <a:custGeom>
              <a:avLst/>
              <a:gdLst>
                <a:gd name="connsiteX0" fmla="*/ 0 w 4330700"/>
                <a:gd name="connsiteY0" fmla="*/ 0 h 2774950"/>
                <a:gd name="connsiteX1" fmla="*/ 4330700 w 4330700"/>
                <a:gd name="connsiteY1" fmla="*/ 0 h 2774950"/>
                <a:gd name="connsiteX2" fmla="*/ 4330700 w 4330700"/>
                <a:gd name="connsiteY2" fmla="*/ 2774950 h 2774950"/>
                <a:gd name="connsiteX3" fmla="*/ 2286000 w 4330700"/>
                <a:gd name="connsiteY3" fmla="*/ 2774950 h 2774950"/>
                <a:gd name="connsiteX4" fmla="*/ 0 w 4330700"/>
                <a:gd name="connsiteY4" fmla="*/ 0 h 2774950"/>
                <a:gd name="connsiteX0" fmla="*/ 0 w 4330700"/>
                <a:gd name="connsiteY0" fmla="*/ 0 h 2774950"/>
                <a:gd name="connsiteX1" fmla="*/ 4330700 w 4330700"/>
                <a:gd name="connsiteY1" fmla="*/ 0 h 2774950"/>
                <a:gd name="connsiteX2" fmla="*/ 4330700 w 4330700"/>
                <a:gd name="connsiteY2" fmla="*/ 2774950 h 2774950"/>
                <a:gd name="connsiteX3" fmla="*/ 2622550 w 4330700"/>
                <a:gd name="connsiteY3" fmla="*/ 2774950 h 2774950"/>
                <a:gd name="connsiteX4" fmla="*/ 0 w 4330700"/>
                <a:gd name="connsiteY4" fmla="*/ 0 h 2774950"/>
                <a:gd name="connsiteX0" fmla="*/ 0 w 4330700"/>
                <a:gd name="connsiteY0" fmla="*/ 0 h 2774950"/>
                <a:gd name="connsiteX1" fmla="*/ 4330700 w 4330700"/>
                <a:gd name="connsiteY1" fmla="*/ 0 h 2774950"/>
                <a:gd name="connsiteX2" fmla="*/ 4330700 w 4330700"/>
                <a:gd name="connsiteY2" fmla="*/ 2774950 h 2774950"/>
                <a:gd name="connsiteX3" fmla="*/ 2222500 w 4330700"/>
                <a:gd name="connsiteY3" fmla="*/ 2641600 h 2774950"/>
                <a:gd name="connsiteX4" fmla="*/ 0 w 4330700"/>
                <a:gd name="connsiteY4" fmla="*/ 0 h 2774950"/>
                <a:gd name="connsiteX0" fmla="*/ 0 w 4330700"/>
                <a:gd name="connsiteY0" fmla="*/ 0 h 2641600"/>
                <a:gd name="connsiteX1" fmla="*/ 4330700 w 4330700"/>
                <a:gd name="connsiteY1" fmla="*/ 0 h 2641600"/>
                <a:gd name="connsiteX2" fmla="*/ 4324350 w 4330700"/>
                <a:gd name="connsiteY2" fmla="*/ 2635250 h 2641600"/>
                <a:gd name="connsiteX3" fmla="*/ 2222500 w 4330700"/>
                <a:gd name="connsiteY3" fmla="*/ 2641600 h 2641600"/>
                <a:gd name="connsiteX4" fmla="*/ 0 w 4330700"/>
                <a:gd name="connsiteY4" fmla="*/ 0 h 2641600"/>
                <a:gd name="connsiteX0" fmla="*/ 0 w 4337331"/>
                <a:gd name="connsiteY0" fmla="*/ 0 h 2641600"/>
                <a:gd name="connsiteX1" fmla="*/ 4330700 w 4337331"/>
                <a:gd name="connsiteY1" fmla="*/ 0 h 2641600"/>
                <a:gd name="connsiteX2" fmla="*/ 4337050 w 4337331"/>
                <a:gd name="connsiteY2" fmla="*/ 2628900 h 2641600"/>
                <a:gd name="connsiteX3" fmla="*/ 2222500 w 4337331"/>
                <a:gd name="connsiteY3" fmla="*/ 2641600 h 2641600"/>
                <a:gd name="connsiteX4" fmla="*/ 0 w 4337331"/>
                <a:gd name="connsiteY4" fmla="*/ 0 h 2641600"/>
                <a:gd name="connsiteX0" fmla="*/ 0 w 4337331"/>
                <a:gd name="connsiteY0" fmla="*/ 0 h 2636837"/>
                <a:gd name="connsiteX1" fmla="*/ 4330700 w 4337331"/>
                <a:gd name="connsiteY1" fmla="*/ 0 h 2636837"/>
                <a:gd name="connsiteX2" fmla="*/ 4337050 w 4337331"/>
                <a:gd name="connsiteY2" fmla="*/ 2628900 h 2636837"/>
                <a:gd name="connsiteX3" fmla="*/ 2217737 w 4337331"/>
                <a:gd name="connsiteY3" fmla="*/ 2636837 h 2636837"/>
                <a:gd name="connsiteX4" fmla="*/ 0 w 4337331"/>
                <a:gd name="connsiteY4" fmla="*/ 0 h 2636837"/>
                <a:gd name="connsiteX0" fmla="*/ 0 w 4337331"/>
                <a:gd name="connsiteY0" fmla="*/ 0 h 2636837"/>
                <a:gd name="connsiteX1" fmla="*/ 4330700 w 4337331"/>
                <a:gd name="connsiteY1" fmla="*/ 0 h 2636837"/>
                <a:gd name="connsiteX2" fmla="*/ 4337050 w 4337331"/>
                <a:gd name="connsiteY2" fmla="*/ 2628900 h 2636837"/>
                <a:gd name="connsiteX3" fmla="*/ 2222500 w 4337331"/>
                <a:gd name="connsiteY3" fmla="*/ 2636837 h 2636837"/>
                <a:gd name="connsiteX4" fmla="*/ 0 w 4337331"/>
                <a:gd name="connsiteY4" fmla="*/ 0 h 2636837"/>
                <a:gd name="connsiteX0" fmla="*/ 0 w 4337331"/>
                <a:gd name="connsiteY0" fmla="*/ 0 h 2628900"/>
                <a:gd name="connsiteX1" fmla="*/ 4330700 w 4337331"/>
                <a:gd name="connsiteY1" fmla="*/ 0 h 2628900"/>
                <a:gd name="connsiteX2" fmla="*/ 4337050 w 4337331"/>
                <a:gd name="connsiteY2" fmla="*/ 2628900 h 2628900"/>
                <a:gd name="connsiteX3" fmla="*/ 1143000 w 4337331"/>
                <a:gd name="connsiteY3" fmla="*/ 2624137 h 2628900"/>
                <a:gd name="connsiteX4" fmla="*/ 0 w 4337331"/>
                <a:gd name="connsiteY4" fmla="*/ 0 h 2628900"/>
                <a:gd name="connsiteX0" fmla="*/ 0 w 4337331"/>
                <a:gd name="connsiteY0" fmla="*/ 0 h 2628900"/>
                <a:gd name="connsiteX1" fmla="*/ 4330700 w 4337331"/>
                <a:gd name="connsiteY1" fmla="*/ 0 h 2628900"/>
                <a:gd name="connsiteX2" fmla="*/ 4337050 w 4337331"/>
                <a:gd name="connsiteY2" fmla="*/ 2628900 h 2628900"/>
                <a:gd name="connsiteX3" fmla="*/ 1111250 w 4337331"/>
                <a:gd name="connsiteY3" fmla="*/ 2624137 h 2628900"/>
                <a:gd name="connsiteX4" fmla="*/ 0 w 4337331"/>
                <a:gd name="connsiteY4" fmla="*/ 0 h 2628900"/>
                <a:gd name="connsiteX0" fmla="*/ 0 w 4330700"/>
                <a:gd name="connsiteY0" fmla="*/ 0 h 2628900"/>
                <a:gd name="connsiteX1" fmla="*/ 4330700 w 4330700"/>
                <a:gd name="connsiteY1" fmla="*/ 0 h 2628900"/>
                <a:gd name="connsiteX2" fmla="*/ 4213225 w 4330700"/>
                <a:gd name="connsiteY2" fmla="*/ 2628900 h 2628900"/>
                <a:gd name="connsiteX3" fmla="*/ 1111250 w 4330700"/>
                <a:gd name="connsiteY3" fmla="*/ 2624137 h 2628900"/>
                <a:gd name="connsiteX4" fmla="*/ 0 w 4330700"/>
                <a:gd name="connsiteY4" fmla="*/ 0 h 2628900"/>
                <a:gd name="connsiteX0" fmla="*/ 0 w 4213381"/>
                <a:gd name="connsiteY0" fmla="*/ 0 h 2628900"/>
                <a:gd name="connsiteX1" fmla="*/ 4197350 w 4213381"/>
                <a:gd name="connsiteY1" fmla="*/ 0 h 2628900"/>
                <a:gd name="connsiteX2" fmla="*/ 4213225 w 4213381"/>
                <a:gd name="connsiteY2" fmla="*/ 2628900 h 2628900"/>
                <a:gd name="connsiteX3" fmla="*/ 1111250 w 4213381"/>
                <a:gd name="connsiteY3" fmla="*/ 2624137 h 2628900"/>
                <a:gd name="connsiteX4" fmla="*/ 0 w 4213381"/>
                <a:gd name="connsiteY4" fmla="*/ 0 h 2628900"/>
                <a:gd name="connsiteX0" fmla="*/ 0 w 4213696"/>
                <a:gd name="connsiteY0" fmla="*/ 0 h 2628900"/>
                <a:gd name="connsiteX1" fmla="*/ 4211638 w 4213696"/>
                <a:gd name="connsiteY1" fmla="*/ 4763 h 2628900"/>
                <a:gd name="connsiteX2" fmla="*/ 4213225 w 4213696"/>
                <a:gd name="connsiteY2" fmla="*/ 2628900 h 2628900"/>
                <a:gd name="connsiteX3" fmla="*/ 1111250 w 4213696"/>
                <a:gd name="connsiteY3" fmla="*/ 2624137 h 2628900"/>
                <a:gd name="connsiteX4" fmla="*/ 0 w 4213696"/>
                <a:gd name="connsiteY4" fmla="*/ 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696" h="2628900">
                  <a:moveTo>
                    <a:pt x="0" y="0"/>
                  </a:moveTo>
                  <a:lnTo>
                    <a:pt x="4211638" y="4763"/>
                  </a:lnTo>
                  <a:cubicBezTo>
                    <a:pt x="4209521" y="883180"/>
                    <a:pt x="4215342" y="1750483"/>
                    <a:pt x="4213225" y="2628900"/>
                  </a:cubicBezTo>
                  <a:lnTo>
                    <a:pt x="1111250" y="26241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H="1">
              <a:off x="571334" y="2007740"/>
              <a:ext cx="30411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 221"/>
            <p:cNvSpPr/>
            <p:nvPr/>
          </p:nvSpPr>
          <p:spPr>
            <a:xfrm>
              <a:off x="2178271" y="2461373"/>
              <a:ext cx="785813" cy="1388270"/>
            </a:xfrm>
            <a:custGeom>
              <a:avLst/>
              <a:gdLst>
                <a:gd name="connsiteX0" fmla="*/ 604838 w 604838"/>
                <a:gd name="connsiteY0" fmla="*/ 1007269 h 1007269"/>
                <a:gd name="connsiteX1" fmla="*/ 490538 w 604838"/>
                <a:gd name="connsiteY1" fmla="*/ 745331 h 1007269"/>
                <a:gd name="connsiteX2" fmla="*/ 311944 w 604838"/>
                <a:gd name="connsiteY2" fmla="*/ 404813 h 1007269"/>
                <a:gd name="connsiteX3" fmla="*/ 138113 w 604838"/>
                <a:gd name="connsiteY3" fmla="*/ 152400 h 1007269"/>
                <a:gd name="connsiteX4" fmla="*/ 0 w 604838"/>
                <a:gd name="connsiteY4" fmla="*/ 0 h 1007269"/>
                <a:gd name="connsiteX0" fmla="*/ 604838 w 609755"/>
                <a:gd name="connsiteY0" fmla="*/ 1007269 h 1028537"/>
                <a:gd name="connsiteX1" fmla="*/ 600075 w 609755"/>
                <a:gd name="connsiteY1" fmla="*/ 1009650 h 1028537"/>
                <a:gd name="connsiteX2" fmla="*/ 490538 w 609755"/>
                <a:gd name="connsiteY2" fmla="*/ 745331 h 1028537"/>
                <a:gd name="connsiteX3" fmla="*/ 311944 w 609755"/>
                <a:gd name="connsiteY3" fmla="*/ 404813 h 1028537"/>
                <a:gd name="connsiteX4" fmla="*/ 138113 w 609755"/>
                <a:gd name="connsiteY4" fmla="*/ 152400 h 1028537"/>
                <a:gd name="connsiteX5" fmla="*/ 0 w 609755"/>
                <a:gd name="connsiteY5" fmla="*/ 0 h 1028537"/>
                <a:gd name="connsiteX0" fmla="*/ 604838 w 616850"/>
                <a:gd name="connsiteY0" fmla="*/ 1007269 h 1341804"/>
                <a:gd name="connsiteX1" fmla="*/ 609600 w 616850"/>
                <a:gd name="connsiteY1" fmla="*/ 1338262 h 1341804"/>
                <a:gd name="connsiteX2" fmla="*/ 490538 w 616850"/>
                <a:gd name="connsiteY2" fmla="*/ 745331 h 1341804"/>
                <a:gd name="connsiteX3" fmla="*/ 311944 w 616850"/>
                <a:gd name="connsiteY3" fmla="*/ 404813 h 1341804"/>
                <a:gd name="connsiteX4" fmla="*/ 138113 w 616850"/>
                <a:gd name="connsiteY4" fmla="*/ 152400 h 1341804"/>
                <a:gd name="connsiteX5" fmla="*/ 0 w 616850"/>
                <a:gd name="connsiteY5" fmla="*/ 0 h 1341804"/>
                <a:gd name="connsiteX0" fmla="*/ 795338 w 795338"/>
                <a:gd name="connsiteY0" fmla="*/ 1383507 h 1383544"/>
                <a:gd name="connsiteX1" fmla="*/ 609600 w 795338"/>
                <a:gd name="connsiteY1" fmla="*/ 1338262 h 1383544"/>
                <a:gd name="connsiteX2" fmla="*/ 490538 w 795338"/>
                <a:gd name="connsiteY2" fmla="*/ 745331 h 1383544"/>
                <a:gd name="connsiteX3" fmla="*/ 311944 w 795338"/>
                <a:gd name="connsiteY3" fmla="*/ 404813 h 1383544"/>
                <a:gd name="connsiteX4" fmla="*/ 138113 w 795338"/>
                <a:gd name="connsiteY4" fmla="*/ 152400 h 1383544"/>
                <a:gd name="connsiteX5" fmla="*/ 0 w 795338"/>
                <a:gd name="connsiteY5" fmla="*/ 0 h 1383544"/>
                <a:gd name="connsiteX0" fmla="*/ 795338 w 795338"/>
                <a:gd name="connsiteY0" fmla="*/ 1383507 h 1383507"/>
                <a:gd name="connsiteX1" fmla="*/ 661988 w 795338"/>
                <a:gd name="connsiteY1" fmla="*/ 1081087 h 1383507"/>
                <a:gd name="connsiteX2" fmla="*/ 490538 w 795338"/>
                <a:gd name="connsiteY2" fmla="*/ 745331 h 1383507"/>
                <a:gd name="connsiteX3" fmla="*/ 311944 w 795338"/>
                <a:gd name="connsiteY3" fmla="*/ 404813 h 1383507"/>
                <a:gd name="connsiteX4" fmla="*/ 138113 w 795338"/>
                <a:gd name="connsiteY4" fmla="*/ 152400 h 1383507"/>
                <a:gd name="connsiteX5" fmla="*/ 0 w 795338"/>
                <a:gd name="connsiteY5" fmla="*/ 0 h 1383507"/>
                <a:gd name="connsiteX0" fmla="*/ 776288 w 776288"/>
                <a:gd name="connsiteY0" fmla="*/ 1369220 h 1369220"/>
                <a:gd name="connsiteX1" fmla="*/ 661988 w 776288"/>
                <a:gd name="connsiteY1" fmla="*/ 1081087 h 1369220"/>
                <a:gd name="connsiteX2" fmla="*/ 490538 w 776288"/>
                <a:gd name="connsiteY2" fmla="*/ 745331 h 1369220"/>
                <a:gd name="connsiteX3" fmla="*/ 311944 w 776288"/>
                <a:gd name="connsiteY3" fmla="*/ 404813 h 1369220"/>
                <a:gd name="connsiteX4" fmla="*/ 138113 w 776288"/>
                <a:gd name="connsiteY4" fmla="*/ 152400 h 1369220"/>
                <a:gd name="connsiteX5" fmla="*/ 0 w 776288"/>
                <a:gd name="connsiteY5" fmla="*/ 0 h 1369220"/>
                <a:gd name="connsiteX0" fmla="*/ 785813 w 785813"/>
                <a:gd name="connsiteY0" fmla="*/ 1388270 h 1388270"/>
                <a:gd name="connsiteX1" fmla="*/ 661988 w 785813"/>
                <a:gd name="connsiteY1" fmla="*/ 1081087 h 1388270"/>
                <a:gd name="connsiteX2" fmla="*/ 490538 w 785813"/>
                <a:gd name="connsiteY2" fmla="*/ 745331 h 1388270"/>
                <a:gd name="connsiteX3" fmla="*/ 311944 w 785813"/>
                <a:gd name="connsiteY3" fmla="*/ 404813 h 1388270"/>
                <a:gd name="connsiteX4" fmla="*/ 138113 w 785813"/>
                <a:gd name="connsiteY4" fmla="*/ 152400 h 1388270"/>
                <a:gd name="connsiteX5" fmla="*/ 0 w 785813"/>
                <a:gd name="connsiteY5" fmla="*/ 0 h 1388270"/>
                <a:gd name="connsiteX0" fmla="*/ 785813 w 785813"/>
                <a:gd name="connsiteY0" fmla="*/ 1388270 h 1388270"/>
                <a:gd name="connsiteX1" fmla="*/ 661988 w 785813"/>
                <a:gd name="connsiteY1" fmla="*/ 1081087 h 1388270"/>
                <a:gd name="connsiteX2" fmla="*/ 471488 w 785813"/>
                <a:gd name="connsiteY2" fmla="*/ 694531 h 1388270"/>
                <a:gd name="connsiteX3" fmla="*/ 311944 w 785813"/>
                <a:gd name="connsiteY3" fmla="*/ 404813 h 1388270"/>
                <a:gd name="connsiteX4" fmla="*/ 138113 w 785813"/>
                <a:gd name="connsiteY4" fmla="*/ 152400 h 1388270"/>
                <a:gd name="connsiteX5" fmla="*/ 0 w 785813"/>
                <a:gd name="connsiteY5" fmla="*/ 0 h 138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813" h="1388270">
                  <a:moveTo>
                    <a:pt x="785813" y="1388270"/>
                  </a:moveTo>
                  <a:cubicBezTo>
                    <a:pt x="785019" y="1388667"/>
                    <a:pt x="681038" y="1124743"/>
                    <a:pt x="661988" y="1081087"/>
                  </a:cubicBezTo>
                  <a:cubicBezTo>
                    <a:pt x="642938" y="1037431"/>
                    <a:pt x="529829" y="807243"/>
                    <a:pt x="471488" y="694531"/>
                  </a:cubicBezTo>
                  <a:cubicBezTo>
                    <a:pt x="413147" y="581819"/>
                    <a:pt x="367507" y="495168"/>
                    <a:pt x="311944" y="404813"/>
                  </a:cubicBezTo>
                  <a:cubicBezTo>
                    <a:pt x="256382" y="314458"/>
                    <a:pt x="190104" y="219869"/>
                    <a:pt x="138113" y="152400"/>
                  </a:cubicBezTo>
                  <a:cubicBezTo>
                    <a:pt x="86122" y="84931"/>
                    <a:pt x="0" y="0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539970" y="2098769"/>
              <a:ext cx="3060700" cy="2324754"/>
              <a:chOff x="8791575" y="1142346"/>
              <a:chExt cx="3060700" cy="2324754"/>
            </a:xfrm>
          </p:grpSpPr>
          <p:sp>
            <p:nvSpPr>
              <p:cNvPr id="93" name="Freeform 222"/>
              <p:cNvSpPr/>
              <p:nvPr/>
            </p:nvSpPr>
            <p:spPr>
              <a:xfrm>
                <a:off x="10626725" y="1708150"/>
                <a:ext cx="1216025" cy="229422"/>
              </a:xfrm>
              <a:custGeom>
                <a:avLst/>
                <a:gdLst>
                  <a:gd name="connsiteX0" fmla="*/ 0 w 1238250"/>
                  <a:gd name="connsiteY0" fmla="*/ 0 h 235772"/>
                  <a:gd name="connsiteX1" fmla="*/ 123825 w 1238250"/>
                  <a:gd name="connsiteY1" fmla="*/ 79375 h 235772"/>
                  <a:gd name="connsiteX2" fmla="*/ 269875 w 1238250"/>
                  <a:gd name="connsiteY2" fmla="*/ 174625 h 235772"/>
                  <a:gd name="connsiteX3" fmla="*/ 555625 w 1238250"/>
                  <a:gd name="connsiteY3" fmla="*/ 228600 h 235772"/>
                  <a:gd name="connsiteX4" fmla="*/ 857250 w 1238250"/>
                  <a:gd name="connsiteY4" fmla="*/ 231775 h 235772"/>
                  <a:gd name="connsiteX5" fmla="*/ 1114425 w 1238250"/>
                  <a:gd name="connsiteY5" fmla="*/ 196850 h 235772"/>
                  <a:gd name="connsiteX6" fmla="*/ 1238250 w 1238250"/>
                  <a:gd name="connsiteY6" fmla="*/ 165100 h 235772"/>
                  <a:gd name="connsiteX0" fmla="*/ 0 w 1216025"/>
                  <a:gd name="connsiteY0" fmla="*/ 0 h 229422"/>
                  <a:gd name="connsiteX1" fmla="*/ 101600 w 1216025"/>
                  <a:gd name="connsiteY1" fmla="*/ 73025 h 229422"/>
                  <a:gd name="connsiteX2" fmla="*/ 247650 w 1216025"/>
                  <a:gd name="connsiteY2" fmla="*/ 168275 h 229422"/>
                  <a:gd name="connsiteX3" fmla="*/ 533400 w 1216025"/>
                  <a:gd name="connsiteY3" fmla="*/ 222250 h 229422"/>
                  <a:gd name="connsiteX4" fmla="*/ 835025 w 1216025"/>
                  <a:gd name="connsiteY4" fmla="*/ 225425 h 229422"/>
                  <a:gd name="connsiteX5" fmla="*/ 1092200 w 1216025"/>
                  <a:gd name="connsiteY5" fmla="*/ 190500 h 229422"/>
                  <a:gd name="connsiteX6" fmla="*/ 1216025 w 1216025"/>
                  <a:gd name="connsiteY6" fmla="*/ 158750 h 229422"/>
                  <a:gd name="connsiteX0" fmla="*/ 0 w 1216025"/>
                  <a:gd name="connsiteY0" fmla="*/ 0 h 229422"/>
                  <a:gd name="connsiteX1" fmla="*/ 98425 w 1216025"/>
                  <a:gd name="connsiteY1" fmla="*/ 82550 h 229422"/>
                  <a:gd name="connsiteX2" fmla="*/ 247650 w 1216025"/>
                  <a:gd name="connsiteY2" fmla="*/ 168275 h 229422"/>
                  <a:gd name="connsiteX3" fmla="*/ 533400 w 1216025"/>
                  <a:gd name="connsiteY3" fmla="*/ 222250 h 229422"/>
                  <a:gd name="connsiteX4" fmla="*/ 835025 w 1216025"/>
                  <a:gd name="connsiteY4" fmla="*/ 225425 h 229422"/>
                  <a:gd name="connsiteX5" fmla="*/ 1092200 w 1216025"/>
                  <a:gd name="connsiteY5" fmla="*/ 190500 h 229422"/>
                  <a:gd name="connsiteX6" fmla="*/ 1216025 w 1216025"/>
                  <a:gd name="connsiteY6" fmla="*/ 158750 h 22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025" h="229422">
                    <a:moveTo>
                      <a:pt x="0" y="0"/>
                    </a:moveTo>
                    <a:cubicBezTo>
                      <a:pt x="33867" y="24342"/>
                      <a:pt x="57150" y="54504"/>
                      <a:pt x="98425" y="82550"/>
                    </a:cubicBezTo>
                    <a:cubicBezTo>
                      <a:pt x="139700" y="110596"/>
                      <a:pt x="175154" y="144992"/>
                      <a:pt x="247650" y="168275"/>
                    </a:cubicBezTo>
                    <a:cubicBezTo>
                      <a:pt x="320146" y="191558"/>
                      <a:pt x="435504" y="212725"/>
                      <a:pt x="533400" y="222250"/>
                    </a:cubicBezTo>
                    <a:cubicBezTo>
                      <a:pt x="631296" y="231775"/>
                      <a:pt x="741892" y="230717"/>
                      <a:pt x="835025" y="225425"/>
                    </a:cubicBezTo>
                    <a:cubicBezTo>
                      <a:pt x="928158" y="220133"/>
                      <a:pt x="1028700" y="201613"/>
                      <a:pt x="1092200" y="190500"/>
                    </a:cubicBezTo>
                    <a:cubicBezTo>
                      <a:pt x="1155700" y="179388"/>
                      <a:pt x="1185862" y="169069"/>
                      <a:pt x="1216025" y="1587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223"/>
              <p:cNvSpPr/>
              <p:nvPr/>
            </p:nvSpPr>
            <p:spPr>
              <a:xfrm>
                <a:off x="11042650" y="2371725"/>
                <a:ext cx="800100" cy="295275"/>
              </a:xfrm>
              <a:custGeom>
                <a:avLst/>
                <a:gdLst>
                  <a:gd name="connsiteX0" fmla="*/ 800100 w 800100"/>
                  <a:gd name="connsiteY0" fmla="*/ 295275 h 295275"/>
                  <a:gd name="connsiteX1" fmla="*/ 571500 w 800100"/>
                  <a:gd name="connsiteY1" fmla="*/ 260350 h 295275"/>
                  <a:gd name="connsiteX2" fmla="*/ 346075 w 800100"/>
                  <a:gd name="connsiteY2" fmla="*/ 203200 h 295275"/>
                  <a:gd name="connsiteX3" fmla="*/ 165100 w 800100"/>
                  <a:gd name="connsiteY3" fmla="*/ 120650 h 295275"/>
                  <a:gd name="connsiteX4" fmla="*/ 41275 w 800100"/>
                  <a:gd name="connsiteY4" fmla="*/ 41275 h 295275"/>
                  <a:gd name="connsiteX5" fmla="*/ 0 w 800100"/>
                  <a:gd name="connsiteY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100" h="295275">
                    <a:moveTo>
                      <a:pt x="800100" y="295275"/>
                    </a:moveTo>
                    <a:cubicBezTo>
                      <a:pt x="723635" y="285485"/>
                      <a:pt x="647171" y="275696"/>
                      <a:pt x="571500" y="260350"/>
                    </a:cubicBezTo>
                    <a:cubicBezTo>
                      <a:pt x="495829" y="245004"/>
                      <a:pt x="413808" y="226483"/>
                      <a:pt x="346075" y="203200"/>
                    </a:cubicBezTo>
                    <a:cubicBezTo>
                      <a:pt x="278342" y="179917"/>
                      <a:pt x="215900" y="147637"/>
                      <a:pt x="165100" y="120650"/>
                    </a:cubicBezTo>
                    <a:cubicBezTo>
                      <a:pt x="114300" y="93663"/>
                      <a:pt x="68792" y="61383"/>
                      <a:pt x="41275" y="41275"/>
                    </a:cubicBezTo>
                    <a:cubicBezTo>
                      <a:pt x="13758" y="21167"/>
                      <a:pt x="6879" y="10583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224"/>
              <p:cNvSpPr/>
              <p:nvPr/>
            </p:nvSpPr>
            <p:spPr>
              <a:xfrm>
                <a:off x="10579100" y="1535904"/>
                <a:ext cx="1260475" cy="94638"/>
              </a:xfrm>
              <a:custGeom>
                <a:avLst/>
                <a:gdLst>
                  <a:gd name="connsiteX0" fmla="*/ 1260475 w 1260475"/>
                  <a:gd name="connsiteY0" fmla="*/ 3971 h 94638"/>
                  <a:gd name="connsiteX1" fmla="*/ 1108075 w 1260475"/>
                  <a:gd name="connsiteY1" fmla="*/ 3971 h 94638"/>
                  <a:gd name="connsiteX2" fmla="*/ 815975 w 1260475"/>
                  <a:gd name="connsiteY2" fmla="*/ 45246 h 94638"/>
                  <a:gd name="connsiteX3" fmla="*/ 473075 w 1260475"/>
                  <a:gd name="connsiteY3" fmla="*/ 86521 h 94638"/>
                  <a:gd name="connsiteX4" fmla="*/ 247650 w 1260475"/>
                  <a:gd name="connsiteY4" fmla="*/ 92871 h 94638"/>
                  <a:gd name="connsiteX5" fmla="*/ 92075 w 1260475"/>
                  <a:gd name="connsiteY5" fmla="*/ 64296 h 94638"/>
                  <a:gd name="connsiteX6" fmla="*/ 0 w 1260475"/>
                  <a:gd name="connsiteY6" fmla="*/ 29371 h 9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0475" h="94638">
                    <a:moveTo>
                      <a:pt x="1260475" y="3971"/>
                    </a:moveTo>
                    <a:cubicBezTo>
                      <a:pt x="1221316" y="531"/>
                      <a:pt x="1182158" y="-2908"/>
                      <a:pt x="1108075" y="3971"/>
                    </a:cubicBezTo>
                    <a:cubicBezTo>
                      <a:pt x="1033992" y="10850"/>
                      <a:pt x="815975" y="45246"/>
                      <a:pt x="815975" y="45246"/>
                    </a:cubicBezTo>
                    <a:cubicBezTo>
                      <a:pt x="710142" y="59004"/>
                      <a:pt x="567796" y="78584"/>
                      <a:pt x="473075" y="86521"/>
                    </a:cubicBezTo>
                    <a:cubicBezTo>
                      <a:pt x="378354" y="94458"/>
                      <a:pt x="311150" y="96575"/>
                      <a:pt x="247650" y="92871"/>
                    </a:cubicBezTo>
                    <a:cubicBezTo>
                      <a:pt x="184150" y="89167"/>
                      <a:pt x="133350" y="74879"/>
                      <a:pt x="92075" y="64296"/>
                    </a:cubicBezTo>
                    <a:cubicBezTo>
                      <a:pt x="50800" y="53713"/>
                      <a:pt x="16404" y="35721"/>
                      <a:pt x="0" y="2937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225"/>
              <p:cNvSpPr/>
              <p:nvPr/>
            </p:nvSpPr>
            <p:spPr>
              <a:xfrm>
                <a:off x="10483850" y="1306687"/>
                <a:ext cx="1362075" cy="97690"/>
              </a:xfrm>
              <a:custGeom>
                <a:avLst/>
                <a:gdLst>
                  <a:gd name="connsiteX0" fmla="*/ 1362075 w 1362075"/>
                  <a:gd name="connsiteY0" fmla="*/ 52213 h 97690"/>
                  <a:gd name="connsiteX1" fmla="*/ 1127125 w 1362075"/>
                  <a:gd name="connsiteY1" fmla="*/ 10938 h 97690"/>
                  <a:gd name="connsiteX2" fmla="*/ 733425 w 1362075"/>
                  <a:gd name="connsiteY2" fmla="*/ 4588 h 97690"/>
                  <a:gd name="connsiteX3" fmla="*/ 368300 w 1362075"/>
                  <a:gd name="connsiteY3" fmla="*/ 71263 h 97690"/>
                  <a:gd name="connsiteX4" fmla="*/ 123825 w 1362075"/>
                  <a:gd name="connsiteY4" fmla="*/ 96663 h 97690"/>
                  <a:gd name="connsiteX5" fmla="*/ 0 w 1362075"/>
                  <a:gd name="connsiteY5" fmla="*/ 90313 h 9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2075" h="97690">
                    <a:moveTo>
                      <a:pt x="1362075" y="52213"/>
                    </a:moveTo>
                    <a:cubicBezTo>
                      <a:pt x="1296987" y="35544"/>
                      <a:pt x="1231900" y="18875"/>
                      <a:pt x="1127125" y="10938"/>
                    </a:cubicBezTo>
                    <a:cubicBezTo>
                      <a:pt x="1022350" y="3000"/>
                      <a:pt x="859896" y="-5466"/>
                      <a:pt x="733425" y="4588"/>
                    </a:cubicBezTo>
                    <a:cubicBezTo>
                      <a:pt x="606954" y="14642"/>
                      <a:pt x="469900" y="55917"/>
                      <a:pt x="368300" y="71263"/>
                    </a:cubicBezTo>
                    <a:cubicBezTo>
                      <a:pt x="266700" y="86609"/>
                      <a:pt x="185208" y="93488"/>
                      <a:pt x="123825" y="96663"/>
                    </a:cubicBezTo>
                    <a:cubicBezTo>
                      <a:pt x="62442" y="99838"/>
                      <a:pt x="31221" y="95075"/>
                      <a:pt x="0" y="9031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226"/>
              <p:cNvSpPr/>
              <p:nvPr/>
            </p:nvSpPr>
            <p:spPr>
              <a:xfrm>
                <a:off x="9985375" y="1146175"/>
                <a:ext cx="1857375" cy="147496"/>
              </a:xfrm>
              <a:custGeom>
                <a:avLst/>
                <a:gdLst>
                  <a:gd name="connsiteX0" fmla="*/ 1857375 w 1857375"/>
                  <a:gd name="connsiteY0" fmla="*/ 73025 h 147496"/>
                  <a:gd name="connsiteX1" fmla="*/ 1616075 w 1857375"/>
                  <a:gd name="connsiteY1" fmla="*/ 41275 h 147496"/>
                  <a:gd name="connsiteX2" fmla="*/ 1276350 w 1857375"/>
                  <a:gd name="connsiteY2" fmla="*/ 25400 h 147496"/>
                  <a:gd name="connsiteX3" fmla="*/ 1000125 w 1857375"/>
                  <a:gd name="connsiteY3" fmla="*/ 31750 h 147496"/>
                  <a:gd name="connsiteX4" fmla="*/ 688975 w 1857375"/>
                  <a:gd name="connsiteY4" fmla="*/ 76200 h 147496"/>
                  <a:gd name="connsiteX5" fmla="*/ 530225 w 1857375"/>
                  <a:gd name="connsiteY5" fmla="*/ 133350 h 147496"/>
                  <a:gd name="connsiteX6" fmla="*/ 479425 w 1857375"/>
                  <a:gd name="connsiteY6" fmla="*/ 146050 h 147496"/>
                  <a:gd name="connsiteX7" fmla="*/ 406400 w 1857375"/>
                  <a:gd name="connsiteY7" fmla="*/ 139700 h 147496"/>
                  <a:gd name="connsiteX8" fmla="*/ 206375 w 1857375"/>
                  <a:gd name="connsiteY8" fmla="*/ 79375 h 147496"/>
                  <a:gd name="connsiteX9" fmla="*/ 76200 w 1857375"/>
                  <a:gd name="connsiteY9" fmla="*/ 34925 h 147496"/>
                  <a:gd name="connsiteX10" fmla="*/ 0 w 1857375"/>
                  <a:gd name="connsiteY10" fmla="*/ 0 h 14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57375" h="147496">
                    <a:moveTo>
                      <a:pt x="1857375" y="73025"/>
                    </a:moveTo>
                    <a:cubicBezTo>
                      <a:pt x="1785143" y="61118"/>
                      <a:pt x="1712912" y="49212"/>
                      <a:pt x="1616075" y="41275"/>
                    </a:cubicBezTo>
                    <a:cubicBezTo>
                      <a:pt x="1519237" y="33337"/>
                      <a:pt x="1379008" y="26987"/>
                      <a:pt x="1276350" y="25400"/>
                    </a:cubicBezTo>
                    <a:cubicBezTo>
                      <a:pt x="1173692" y="23813"/>
                      <a:pt x="1098021" y="23283"/>
                      <a:pt x="1000125" y="31750"/>
                    </a:cubicBezTo>
                    <a:cubicBezTo>
                      <a:pt x="902229" y="40217"/>
                      <a:pt x="767292" y="59267"/>
                      <a:pt x="688975" y="76200"/>
                    </a:cubicBezTo>
                    <a:cubicBezTo>
                      <a:pt x="610658" y="93133"/>
                      <a:pt x="565150" y="121708"/>
                      <a:pt x="530225" y="133350"/>
                    </a:cubicBezTo>
                    <a:cubicBezTo>
                      <a:pt x="495300" y="144992"/>
                      <a:pt x="500062" y="144992"/>
                      <a:pt x="479425" y="146050"/>
                    </a:cubicBezTo>
                    <a:cubicBezTo>
                      <a:pt x="458788" y="147108"/>
                      <a:pt x="451908" y="150813"/>
                      <a:pt x="406400" y="139700"/>
                    </a:cubicBezTo>
                    <a:cubicBezTo>
                      <a:pt x="360892" y="128587"/>
                      <a:pt x="261408" y="96838"/>
                      <a:pt x="206375" y="79375"/>
                    </a:cubicBezTo>
                    <a:cubicBezTo>
                      <a:pt x="151342" y="61912"/>
                      <a:pt x="110596" y="48154"/>
                      <a:pt x="76200" y="34925"/>
                    </a:cubicBezTo>
                    <a:cubicBezTo>
                      <a:pt x="41804" y="21696"/>
                      <a:pt x="20902" y="10848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227"/>
              <p:cNvSpPr/>
              <p:nvPr/>
            </p:nvSpPr>
            <p:spPr>
              <a:xfrm>
                <a:off x="11195050" y="2774950"/>
                <a:ext cx="650875" cy="428625"/>
              </a:xfrm>
              <a:custGeom>
                <a:avLst/>
                <a:gdLst>
                  <a:gd name="connsiteX0" fmla="*/ 650875 w 650875"/>
                  <a:gd name="connsiteY0" fmla="*/ 428625 h 428625"/>
                  <a:gd name="connsiteX1" fmla="*/ 469900 w 650875"/>
                  <a:gd name="connsiteY1" fmla="*/ 381000 h 428625"/>
                  <a:gd name="connsiteX2" fmla="*/ 301625 w 650875"/>
                  <a:gd name="connsiteY2" fmla="*/ 285750 h 428625"/>
                  <a:gd name="connsiteX3" fmla="*/ 155575 w 650875"/>
                  <a:gd name="connsiteY3" fmla="*/ 184150 h 428625"/>
                  <a:gd name="connsiteX4" fmla="*/ 85725 w 650875"/>
                  <a:gd name="connsiteY4" fmla="*/ 95250 h 428625"/>
                  <a:gd name="connsiteX5" fmla="*/ 0 w 650875"/>
                  <a:gd name="connsiteY5" fmla="*/ 0 h 428625"/>
                  <a:gd name="connsiteX0" fmla="*/ 650875 w 650875"/>
                  <a:gd name="connsiteY0" fmla="*/ 428625 h 428625"/>
                  <a:gd name="connsiteX1" fmla="*/ 469900 w 650875"/>
                  <a:gd name="connsiteY1" fmla="*/ 381000 h 428625"/>
                  <a:gd name="connsiteX2" fmla="*/ 301625 w 650875"/>
                  <a:gd name="connsiteY2" fmla="*/ 285750 h 428625"/>
                  <a:gd name="connsiteX3" fmla="*/ 155575 w 650875"/>
                  <a:gd name="connsiteY3" fmla="*/ 184150 h 428625"/>
                  <a:gd name="connsiteX4" fmla="*/ 73025 w 650875"/>
                  <a:gd name="connsiteY4" fmla="*/ 95250 h 428625"/>
                  <a:gd name="connsiteX5" fmla="*/ 0 w 650875"/>
                  <a:gd name="connsiteY5" fmla="*/ 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0875" h="428625">
                    <a:moveTo>
                      <a:pt x="650875" y="428625"/>
                    </a:moveTo>
                    <a:cubicBezTo>
                      <a:pt x="589491" y="416719"/>
                      <a:pt x="528108" y="404813"/>
                      <a:pt x="469900" y="381000"/>
                    </a:cubicBezTo>
                    <a:cubicBezTo>
                      <a:pt x="411692" y="357187"/>
                      <a:pt x="354012" y="318558"/>
                      <a:pt x="301625" y="285750"/>
                    </a:cubicBezTo>
                    <a:cubicBezTo>
                      <a:pt x="249237" y="252942"/>
                      <a:pt x="193675" y="215900"/>
                      <a:pt x="155575" y="184150"/>
                    </a:cubicBezTo>
                    <a:cubicBezTo>
                      <a:pt x="117475" y="152400"/>
                      <a:pt x="98954" y="125942"/>
                      <a:pt x="73025" y="95250"/>
                    </a:cubicBezTo>
                    <a:cubicBezTo>
                      <a:pt x="47096" y="64558"/>
                      <a:pt x="29898" y="32279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228"/>
              <p:cNvSpPr/>
              <p:nvPr/>
            </p:nvSpPr>
            <p:spPr>
              <a:xfrm>
                <a:off x="11109325" y="2778125"/>
                <a:ext cx="155575" cy="406400"/>
              </a:xfrm>
              <a:custGeom>
                <a:avLst/>
                <a:gdLst>
                  <a:gd name="connsiteX0" fmla="*/ 155575 w 155575"/>
                  <a:gd name="connsiteY0" fmla="*/ 406400 h 406400"/>
                  <a:gd name="connsiteX1" fmla="*/ 76200 w 155575"/>
                  <a:gd name="connsiteY1" fmla="*/ 307975 h 406400"/>
                  <a:gd name="connsiteX2" fmla="*/ 53975 w 155575"/>
                  <a:gd name="connsiteY2" fmla="*/ 257175 h 406400"/>
                  <a:gd name="connsiteX3" fmla="*/ 19050 w 155575"/>
                  <a:gd name="connsiteY3" fmla="*/ 130175 h 406400"/>
                  <a:gd name="connsiteX4" fmla="*/ 0 w 155575"/>
                  <a:gd name="connsiteY4" fmla="*/ 0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75" h="406400">
                    <a:moveTo>
                      <a:pt x="155575" y="406400"/>
                    </a:moveTo>
                    <a:cubicBezTo>
                      <a:pt x="124354" y="369623"/>
                      <a:pt x="93133" y="332846"/>
                      <a:pt x="76200" y="307975"/>
                    </a:cubicBezTo>
                    <a:cubicBezTo>
                      <a:pt x="59267" y="283104"/>
                      <a:pt x="63500" y="286808"/>
                      <a:pt x="53975" y="257175"/>
                    </a:cubicBezTo>
                    <a:cubicBezTo>
                      <a:pt x="44450" y="227542"/>
                      <a:pt x="28046" y="173037"/>
                      <a:pt x="19050" y="130175"/>
                    </a:cubicBezTo>
                    <a:cubicBezTo>
                      <a:pt x="10054" y="87312"/>
                      <a:pt x="5027" y="43656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229"/>
              <p:cNvSpPr/>
              <p:nvPr/>
            </p:nvSpPr>
            <p:spPr>
              <a:xfrm>
                <a:off x="10696575" y="3305175"/>
                <a:ext cx="1152525" cy="161925"/>
              </a:xfrm>
              <a:custGeom>
                <a:avLst/>
                <a:gdLst>
                  <a:gd name="connsiteX0" fmla="*/ 0 w 1152525"/>
                  <a:gd name="connsiteY0" fmla="*/ 161925 h 161925"/>
                  <a:gd name="connsiteX1" fmla="*/ 346075 w 1152525"/>
                  <a:gd name="connsiteY1" fmla="*/ 120650 h 161925"/>
                  <a:gd name="connsiteX2" fmla="*/ 612775 w 1152525"/>
                  <a:gd name="connsiteY2" fmla="*/ 47625 h 161925"/>
                  <a:gd name="connsiteX3" fmla="*/ 952500 w 1152525"/>
                  <a:gd name="connsiteY3" fmla="*/ 9525 h 161925"/>
                  <a:gd name="connsiteX4" fmla="*/ 1152525 w 1152525"/>
                  <a:gd name="connsiteY4" fmla="*/ 0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525" h="161925">
                    <a:moveTo>
                      <a:pt x="0" y="161925"/>
                    </a:moveTo>
                    <a:cubicBezTo>
                      <a:pt x="121973" y="150812"/>
                      <a:pt x="243946" y="139700"/>
                      <a:pt x="346075" y="120650"/>
                    </a:cubicBezTo>
                    <a:cubicBezTo>
                      <a:pt x="448204" y="101600"/>
                      <a:pt x="511704" y="66146"/>
                      <a:pt x="612775" y="47625"/>
                    </a:cubicBezTo>
                    <a:cubicBezTo>
                      <a:pt x="713846" y="29104"/>
                      <a:pt x="862542" y="17462"/>
                      <a:pt x="952500" y="9525"/>
                    </a:cubicBezTo>
                    <a:cubicBezTo>
                      <a:pt x="1042458" y="1588"/>
                      <a:pt x="1097491" y="794"/>
                      <a:pt x="1152525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230"/>
              <p:cNvSpPr/>
              <p:nvPr/>
            </p:nvSpPr>
            <p:spPr>
              <a:xfrm>
                <a:off x="11061700" y="3086100"/>
                <a:ext cx="790575" cy="190584"/>
              </a:xfrm>
              <a:custGeom>
                <a:avLst/>
                <a:gdLst>
                  <a:gd name="connsiteX0" fmla="*/ 790575 w 790575"/>
                  <a:gd name="connsiteY0" fmla="*/ 190500 h 190584"/>
                  <a:gd name="connsiteX1" fmla="*/ 527050 w 790575"/>
                  <a:gd name="connsiteY1" fmla="*/ 180975 h 190584"/>
                  <a:gd name="connsiteX2" fmla="*/ 285750 w 790575"/>
                  <a:gd name="connsiteY2" fmla="*/ 130175 h 190584"/>
                  <a:gd name="connsiteX3" fmla="*/ 136525 w 790575"/>
                  <a:gd name="connsiteY3" fmla="*/ 82550 h 190584"/>
                  <a:gd name="connsiteX4" fmla="*/ 0 w 790575"/>
                  <a:gd name="connsiteY4" fmla="*/ 0 h 190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575" h="190584">
                    <a:moveTo>
                      <a:pt x="790575" y="190500"/>
                    </a:moveTo>
                    <a:cubicBezTo>
                      <a:pt x="700881" y="190764"/>
                      <a:pt x="611188" y="191029"/>
                      <a:pt x="527050" y="180975"/>
                    </a:cubicBezTo>
                    <a:cubicBezTo>
                      <a:pt x="442912" y="170921"/>
                      <a:pt x="350837" y="146579"/>
                      <a:pt x="285750" y="130175"/>
                    </a:cubicBezTo>
                    <a:cubicBezTo>
                      <a:pt x="220663" y="113771"/>
                      <a:pt x="184150" y="104246"/>
                      <a:pt x="136525" y="82550"/>
                    </a:cubicBezTo>
                    <a:cubicBezTo>
                      <a:pt x="88900" y="60854"/>
                      <a:pt x="44450" y="30427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231"/>
              <p:cNvSpPr/>
              <p:nvPr/>
            </p:nvSpPr>
            <p:spPr>
              <a:xfrm>
                <a:off x="8791575" y="3140042"/>
                <a:ext cx="1724025" cy="66708"/>
              </a:xfrm>
              <a:custGeom>
                <a:avLst/>
                <a:gdLst>
                  <a:gd name="connsiteX0" fmla="*/ 0 w 1724025"/>
                  <a:gd name="connsiteY0" fmla="*/ 66708 h 66708"/>
                  <a:gd name="connsiteX1" fmla="*/ 482600 w 1724025"/>
                  <a:gd name="connsiteY1" fmla="*/ 60358 h 66708"/>
                  <a:gd name="connsiteX2" fmla="*/ 942975 w 1724025"/>
                  <a:gd name="connsiteY2" fmla="*/ 44483 h 66708"/>
                  <a:gd name="connsiteX3" fmla="*/ 1397000 w 1724025"/>
                  <a:gd name="connsiteY3" fmla="*/ 12733 h 66708"/>
                  <a:gd name="connsiteX4" fmla="*/ 1647825 w 1724025"/>
                  <a:gd name="connsiteY4" fmla="*/ 33 h 66708"/>
                  <a:gd name="connsiteX5" fmla="*/ 1724025 w 1724025"/>
                  <a:gd name="connsiteY5" fmla="*/ 15908 h 66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4025" h="66708">
                    <a:moveTo>
                      <a:pt x="0" y="66708"/>
                    </a:moveTo>
                    <a:lnTo>
                      <a:pt x="482600" y="60358"/>
                    </a:lnTo>
                    <a:cubicBezTo>
                      <a:pt x="639762" y="56654"/>
                      <a:pt x="790575" y="52420"/>
                      <a:pt x="942975" y="44483"/>
                    </a:cubicBezTo>
                    <a:cubicBezTo>
                      <a:pt x="1095375" y="36545"/>
                      <a:pt x="1279525" y="20141"/>
                      <a:pt x="1397000" y="12733"/>
                    </a:cubicBezTo>
                    <a:cubicBezTo>
                      <a:pt x="1514475" y="5325"/>
                      <a:pt x="1593321" y="-496"/>
                      <a:pt x="1647825" y="33"/>
                    </a:cubicBezTo>
                    <a:cubicBezTo>
                      <a:pt x="1702329" y="562"/>
                      <a:pt x="1713177" y="8235"/>
                      <a:pt x="1724025" y="15908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233"/>
              <p:cNvSpPr/>
              <p:nvPr/>
            </p:nvSpPr>
            <p:spPr>
              <a:xfrm>
                <a:off x="8807450" y="1387475"/>
                <a:ext cx="1371600" cy="384175"/>
              </a:xfrm>
              <a:custGeom>
                <a:avLst/>
                <a:gdLst>
                  <a:gd name="connsiteX0" fmla="*/ 0 w 1371600"/>
                  <a:gd name="connsiteY0" fmla="*/ 0 h 384175"/>
                  <a:gd name="connsiteX1" fmla="*/ 400050 w 1371600"/>
                  <a:gd name="connsiteY1" fmla="*/ 25400 h 384175"/>
                  <a:gd name="connsiteX2" fmla="*/ 863600 w 1371600"/>
                  <a:gd name="connsiteY2" fmla="*/ 95250 h 384175"/>
                  <a:gd name="connsiteX3" fmla="*/ 1073150 w 1371600"/>
                  <a:gd name="connsiteY3" fmla="*/ 142875 h 384175"/>
                  <a:gd name="connsiteX4" fmla="*/ 1235075 w 1371600"/>
                  <a:gd name="connsiteY4" fmla="*/ 231775 h 384175"/>
                  <a:gd name="connsiteX5" fmla="*/ 1314450 w 1371600"/>
                  <a:gd name="connsiteY5" fmla="*/ 295275 h 384175"/>
                  <a:gd name="connsiteX6" fmla="*/ 1358900 w 1371600"/>
                  <a:gd name="connsiteY6" fmla="*/ 327025 h 384175"/>
                  <a:gd name="connsiteX7" fmla="*/ 1371600 w 1371600"/>
                  <a:gd name="connsiteY7" fmla="*/ 384175 h 38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600" h="384175">
                    <a:moveTo>
                      <a:pt x="0" y="0"/>
                    </a:moveTo>
                    <a:cubicBezTo>
                      <a:pt x="128058" y="4762"/>
                      <a:pt x="256117" y="9525"/>
                      <a:pt x="400050" y="25400"/>
                    </a:cubicBezTo>
                    <a:cubicBezTo>
                      <a:pt x="543983" y="41275"/>
                      <a:pt x="751417" y="75671"/>
                      <a:pt x="863600" y="95250"/>
                    </a:cubicBezTo>
                    <a:cubicBezTo>
                      <a:pt x="975783" y="114829"/>
                      <a:pt x="1011238" y="120121"/>
                      <a:pt x="1073150" y="142875"/>
                    </a:cubicBezTo>
                    <a:cubicBezTo>
                      <a:pt x="1135063" y="165629"/>
                      <a:pt x="1194858" y="206375"/>
                      <a:pt x="1235075" y="231775"/>
                    </a:cubicBezTo>
                    <a:cubicBezTo>
                      <a:pt x="1275292" y="257175"/>
                      <a:pt x="1293813" y="279400"/>
                      <a:pt x="1314450" y="295275"/>
                    </a:cubicBezTo>
                    <a:cubicBezTo>
                      <a:pt x="1335088" y="311150"/>
                      <a:pt x="1349375" y="312208"/>
                      <a:pt x="1358900" y="327025"/>
                    </a:cubicBezTo>
                    <a:cubicBezTo>
                      <a:pt x="1368425" y="341842"/>
                      <a:pt x="1370012" y="363008"/>
                      <a:pt x="1371600" y="384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234"/>
              <p:cNvSpPr/>
              <p:nvPr/>
            </p:nvSpPr>
            <p:spPr>
              <a:xfrm>
                <a:off x="9518650" y="1247775"/>
                <a:ext cx="673381" cy="533400"/>
              </a:xfrm>
              <a:custGeom>
                <a:avLst/>
                <a:gdLst>
                  <a:gd name="connsiteX0" fmla="*/ 0 w 673381"/>
                  <a:gd name="connsiteY0" fmla="*/ 0 h 533400"/>
                  <a:gd name="connsiteX1" fmla="*/ 247650 w 673381"/>
                  <a:gd name="connsiteY1" fmla="*/ 101600 h 533400"/>
                  <a:gd name="connsiteX2" fmla="*/ 444500 w 673381"/>
                  <a:gd name="connsiteY2" fmla="*/ 250825 h 533400"/>
                  <a:gd name="connsiteX3" fmla="*/ 603250 w 673381"/>
                  <a:gd name="connsiteY3" fmla="*/ 387350 h 533400"/>
                  <a:gd name="connsiteX4" fmla="*/ 663575 w 673381"/>
                  <a:gd name="connsiteY4" fmla="*/ 425450 h 533400"/>
                  <a:gd name="connsiteX5" fmla="*/ 673100 w 673381"/>
                  <a:gd name="connsiteY5" fmla="*/ 473075 h 533400"/>
                  <a:gd name="connsiteX6" fmla="*/ 669925 w 673381"/>
                  <a:gd name="connsiteY6" fmla="*/ 5334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3381" h="533400">
                    <a:moveTo>
                      <a:pt x="0" y="0"/>
                    </a:moveTo>
                    <a:cubicBezTo>
                      <a:pt x="86783" y="29898"/>
                      <a:pt x="173567" y="59796"/>
                      <a:pt x="247650" y="101600"/>
                    </a:cubicBezTo>
                    <a:cubicBezTo>
                      <a:pt x="321733" y="143404"/>
                      <a:pt x="385233" y="203200"/>
                      <a:pt x="444500" y="250825"/>
                    </a:cubicBezTo>
                    <a:cubicBezTo>
                      <a:pt x="503767" y="298450"/>
                      <a:pt x="566738" y="358246"/>
                      <a:pt x="603250" y="387350"/>
                    </a:cubicBezTo>
                    <a:cubicBezTo>
                      <a:pt x="639762" y="416454"/>
                      <a:pt x="651933" y="411163"/>
                      <a:pt x="663575" y="425450"/>
                    </a:cubicBezTo>
                    <a:cubicBezTo>
                      <a:pt x="675217" y="439737"/>
                      <a:pt x="672042" y="455084"/>
                      <a:pt x="673100" y="473075"/>
                    </a:cubicBezTo>
                    <a:cubicBezTo>
                      <a:pt x="674158" y="491066"/>
                      <a:pt x="672041" y="512233"/>
                      <a:pt x="669925" y="5334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235"/>
              <p:cNvSpPr/>
              <p:nvPr/>
            </p:nvSpPr>
            <p:spPr>
              <a:xfrm>
                <a:off x="10179050" y="1435100"/>
                <a:ext cx="153402" cy="368300"/>
              </a:xfrm>
              <a:custGeom>
                <a:avLst/>
                <a:gdLst>
                  <a:gd name="connsiteX0" fmla="*/ 63500 w 153402"/>
                  <a:gd name="connsiteY0" fmla="*/ 0 h 368300"/>
                  <a:gd name="connsiteX1" fmla="*/ 139700 w 153402"/>
                  <a:gd name="connsiteY1" fmla="*/ 50800 h 368300"/>
                  <a:gd name="connsiteX2" fmla="*/ 152400 w 153402"/>
                  <a:gd name="connsiteY2" fmla="*/ 79375 h 368300"/>
                  <a:gd name="connsiteX3" fmla="*/ 127000 w 153402"/>
                  <a:gd name="connsiteY3" fmla="*/ 120650 h 368300"/>
                  <a:gd name="connsiteX4" fmla="*/ 104775 w 153402"/>
                  <a:gd name="connsiteY4" fmla="*/ 174625 h 368300"/>
                  <a:gd name="connsiteX5" fmla="*/ 85725 w 153402"/>
                  <a:gd name="connsiteY5" fmla="*/ 254000 h 368300"/>
                  <a:gd name="connsiteX6" fmla="*/ 73025 w 153402"/>
                  <a:gd name="connsiteY6" fmla="*/ 301625 h 368300"/>
                  <a:gd name="connsiteX7" fmla="*/ 31750 w 153402"/>
                  <a:gd name="connsiteY7" fmla="*/ 327025 h 368300"/>
                  <a:gd name="connsiteX8" fmla="*/ 6350 w 153402"/>
                  <a:gd name="connsiteY8" fmla="*/ 336550 h 368300"/>
                  <a:gd name="connsiteX9" fmla="*/ 0 w 153402"/>
                  <a:gd name="connsiteY9" fmla="*/ 368300 h 36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402" h="368300">
                    <a:moveTo>
                      <a:pt x="63500" y="0"/>
                    </a:moveTo>
                    <a:cubicBezTo>
                      <a:pt x="94191" y="18785"/>
                      <a:pt x="124883" y="37571"/>
                      <a:pt x="139700" y="50800"/>
                    </a:cubicBezTo>
                    <a:cubicBezTo>
                      <a:pt x="154517" y="64029"/>
                      <a:pt x="154517" y="67733"/>
                      <a:pt x="152400" y="79375"/>
                    </a:cubicBezTo>
                    <a:cubicBezTo>
                      <a:pt x="150283" y="91017"/>
                      <a:pt x="134937" y="104775"/>
                      <a:pt x="127000" y="120650"/>
                    </a:cubicBezTo>
                    <a:cubicBezTo>
                      <a:pt x="119063" y="136525"/>
                      <a:pt x="111654" y="152400"/>
                      <a:pt x="104775" y="174625"/>
                    </a:cubicBezTo>
                    <a:cubicBezTo>
                      <a:pt x="97896" y="196850"/>
                      <a:pt x="91017" y="232834"/>
                      <a:pt x="85725" y="254000"/>
                    </a:cubicBezTo>
                    <a:cubicBezTo>
                      <a:pt x="80433" y="275166"/>
                      <a:pt x="82021" y="289454"/>
                      <a:pt x="73025" y="301625"/>
                    </a:cubicBezTo>
                    <a:cubicBezTo>
                      <a:pt x="64029" y="313796"/>
                      <a:pt x="42862" y="321204"/>
                      <a:pt x="31750" y="327025"/>
                    </a:cubicBezTo>
                    <a:cubicBezTo>
                      <a:pt x="20638" y="332846"/>
                      <a:pt x="11642" y="329671"/>
                      <a:pt x="6350" y="336550"/>
                    </a:cubicBezTo>
                    <a:cubicBezTo>
                      <a:pt x="1058" y="343429"/>
                      <a:pt x="0" y="368300"/>
                      <a:pt x="0" y="3683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237"/>
              <p:cNvSpPr/>
              <p:nvPr/>
            </p:nvSpPr>
            <p:spPr>
              <a:xfrm>
                <a:off x="8801100" y="2165350"/>
                <a:ext cx="1425575" cy="82550"/>
              </a:xfrm>
              <a:custGeom>
                <a:avLst/>
                <a:gdLst>
                  <a:gd name="connsiteX0" fmla="*/ 0 w 1425575"/>
                  <a:gd name="connsiteY0" fmla="*/ 0 h 82550"/>
                  <a:gd name="connsiteX1" fmla="*/ 612775 w 1425575"/>
                  <a:gd name="connsiteY1" fmla="*/ 22225 h 82550"/>
                  <a:gd name="connsiteX2" fmla="*/ 1117600 w 1425575"/>
                  <a:gd name="connsiteY2" fmla="*/ 25400 h 82550"/>
                  <a:gd name="connsiteX3" fmla="*/ 1355725 w 1425575"/>
                  <a:gd name="connsiteY3" fmla="*/ 38100 h 82550"/>
                  <a:gd name="connsiteX4" fmla="*/ 1425575 w 1425575"/>
                  <a:gd name="connsiteY4" fmla="*/ 825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5575" h="82550">
                    <a:moveTo>
                      <a:pt x="0" y="0"/>
                    </a:moveTo>
                    <a:lnTo>
                      <a:pt x="612775" y="22225"/>
                    </a:lnTo>
                    <a:cubicBezTo>
                      <a:pt x="799042" y="26458"/>
                      <a:pt x="993775" y="22754"/>
                      <a:pt x="1117600" y="25400"/>
                    </a:cubicBezTo>
                    <a:cubicBezTo>
                      <a:pt x="1241425" y="28046"/>
                      <a:pt x="1304396" y="28575"/>
                      <a:pt x="1355725" y="38100"/>
                    </a:cubicBezTo>
                    <a:cubicBezTo>
                      <a:pt x="1407054" y="47625"/>
                      <a:pt x="1416314" y="65087"/>
                      <a:pt x="1425575" y="825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238"/>
              <p:cNvSpPr/>
              <p:nvPr/>
            </p:nvSpPr>
            <p:spPr>
              <a:xfrm>
                <a:off x="8794750" y="2650949"/>
                <a:ext cx="1527175" cy="57326"/>
              </a:xfrm>
              <a:custGeom>
                <a:avLst/>
                <a:gdLst>
                  <a:gd name="connsiteX0" fmla="*/ 0 w 1527175"/>
                  <a:gd name="connsiteY0" fmla="*/ 176 h 57326"/>
                  <a:gd name="connsiteX1" fmla="*/ 361950 w 1527175"/>
                  <a:gd name="connsiteY1" fmla="*/ 9701 h 57326"/>
                  <a:gd name="connsiteX2" fmla="*/ 784225 w 1527175"/>
                  <a:gd name="connsiteY2" fmla="*/ 12876 h 57326"/>
                  <a:gd name="connsiteX3" fmla="*/ 1171575 w 1527175"/>
                  <a:gd name="connsiteY3" fmla="*/ 6526 h 57326"/>
                  <a:gd name="connsiteX4" fmla="*/ 1444625 w 1527175"/>
                  <a:gd name="connsiteY4" fmla="*/ 3351 h 57326"/>
                  <a:gd name="connsiteX5" fmla="*/ 1527175 w 1527175"/>
                  <a:gd name="connsiteY5" fmla="*/ 57326 h 5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7175" h="57326">
                    <a:moveTo>
                      <a:pt x="0" y="176"/>
                    </a:moveTo>
                    <a:lnTo>
                      <a:pt x="361950" y="9701"/>
                    </a:lnTo>
                    <a:lnTo>
                      <a:pt x="784225" y="12876"/>
                    </a:lnTo>
                    <a:cubicBezTo>
                      <a:pt x="919162" y="12347"/>
                      <a:pt x="1171575" y="6526"/>
                      <a:pt x="1171575" y="6526"/>
                    </a:cubicBezTo>
                    <a:cubicBezTo>
                      <a:pt x="1281642" y="4939"/>
                      <a:pt x="1385358" y="-5116"/>
                      <a:pt x="1444625" y="3351"/>
                    </a:cubicBezTo>
                    <a:cubicBezTo>
                      <a:pt x="1503892" y="11818"/>
                      <a:pt x="1515533" y="34572"/>
                      <a:pt x="1527175" y="5732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239"/>
              <p:cNvSpPr/>
              <p:nvPr/>
            </p:nvSpPr>
            <p:spPr>
              <a:xfrm>
                <a:off x="10807700" y="1968500"/>
                <a:ext cx="1041400" cy="261138"/>
              </a:xfrm>
              <a:custGeom>
                <a:avLst/>
                <a:gdLst>
                  <a:gd name="connsiteX0" fmla="*/ 1041400 w 1041400"/>
                  <a:gd name="connsiteY0" fmla="*/ 254000 h 261138"/>
                  <a:gd name="connsiteX1" fmla="*/ 698500 w 1041400"/>
                  <a:gd name="connsiteY1" fmla="*/ 260350 h 261138"/>
                  <a:gd name="connsiteX2" fmla="*/ 441325 w 1041400"/>
                  <a:gd name="connsiteY2" fmla="*/ 238125 h 261138"/>
                  <a:gd name="connsiteX3" fmla="*/ 228600 w 1041400"/>
                  <a:gd name="connsiteY3" fmla="*/ 171450 h 261138"/>
                  <a:gd name="connsiteX4" fmla="*/ 85725 w 1041400"/>
                  <a:gd name="connsiteY4" fmla="*/ 76200 h 261138"/>
                  <a:gd name="connsiteX5" fmla="*/ 0 w 1041400"/>
                  <a:gd name="connsiteY5" fmla="*/ 0 h 26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1400" h="261138">
                    <a:moveTo>
                      <a:pt x="1041400" y="254000"/>
                    </a:moveTo>
                    <a:cubicBezTo>
                      <a:pt x="919956" y="258498"/>
                      <a:pt x="798512" y="262996"/>
                      <a:pt x="698500" y="260350"/>
                    </a:cubicBezTo>
                    <a:cubicBezTo>
                      <a:pt x="598488" y="257704"/>
                      <a:pt x="519642" y="252942"/>
                      <a:pt x="441325" y="238125"/>
                    </a:cubicBezTo>
                    <a:cubicBezTo>
                      <a:pt x="363008" y="223308"/>
                      <a:pt x="287867" y="198437"/>
                      <a:pt x="228600" y="171450"/>
                    </a:cubicBezTo>
                    <a:cubicBezTo>
                      <a:pt x="169333" y="144463"/>
                      <a:pt x="123825" y="104775"/>
                      <a:pt x="85725" y="76200"/>
                    </a:cubicBezTo>
                    <a:cubicBezTo>
                      <a:pt x="47625" y="47625"/>
                      <a:pt x="23812" y="23812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240"/>
              <p:cNvSpPr/>
              <p:nvPr/>
            </p:nvSpPr>
            <p:spPr>
              <a:xfrm>
                <a:off x="11096625" y="2533650"/>
                <a:ext cx="752475" cy="419100"/>
              </a:xfrm>
              <a:custGeom>
                <a:avLst/>
                <a:gdLst>
                  <a:gd name="connsiteX0" fmla="*/ 752475 w 752475"/>
                  <a:gd name="connsiteY0" fmla="*/ 419100 h 419100"/>
                  <a:gd name="connsiteX1" fmla="*/ 479425 w 752475"/>
                  <a:gd name="connsiteY1" fmla="*/ 352425 h 419100"/>
                  <a:gd name="connsiteX2" fmla="*/ 269875 w 752475"/>
                  <a:gd name="connsiteY2" fmla="*/ 254000 h 419100"/>
                  <a:gd name="connsiteX3" fmla="*/ 92075 w 752475"/>
                  <a:gd name="connsiteY3" fmla="*/ 104775 h 419100"/>
                  <a:gd name="connsiteX4" fmla="*/ 0 w 752475"/>
                  <a:gd name="connsiteY4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475" h="419100">
                    <a:moveTo>
                      <a:pt x="752475" y="419100"/>
                    </a:moveTo>
                    <a:cubicBezTo>
                      <a:pt x="656166" y="399521"/>
                      <a:pt x="559858" y="379942"/>
                      <a:pt x="479425" y="352425"/>
                    </a:cubicBezTo>
                    <a:cubicBezTo>
                      <a:pt x="398992" y="324908"/>
                      <a:pt x="334433" y="295275"/>
                      <a:pt x="269875" y="254000"/>
                    </a:cubicBezTo>
                    <a:cubicBezTo>
                      <a:pt x="205317" y="212725"/>
                      <a:pt x="137054" y="147108"/>
                      <a:pt x="92075" y="104775"/>
                    </a:cubicBezTo>
                    <a:cubicBezTo>
                      <a:pt x="47096" y="62442"/>
                      <a:pt x="23548" y="31221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241"/>
              <p:cNvSpPr/>
              <p:nvPr/>
            </p:nvSpPr>
            <p:spPr>
              <a:xfrm>
                <a:off x="8801100" y="3276377"/>
                <a:ext cx="1803400" cy="76423"/>
              </a:xfrm>
              <a:custGeom>
                <a:avLst/>
                <a:gdLst>
                  <a:gd name="connsiteX0" fmla="*/ 0 w 1803400"/>
                  <a:gd name="connsiteY0" fmla="*/ 70073 h 76423"/>
                  <a:gd name="connsiteX1" fmla="*/ 358775 w 1803400"/>
                  <a:gd name="connsiteY1" fmla="*/ 73248 h 76423"/>
                  <a:gd name="connsiteX2" fmla="*/ 936625 w 1803400"/>
                  <a:gd name="connsiteY2" fmla="*/ 76423 h 76423"/>
                  <a:gd name="connsiteX3" fmla="*/ 1295400 w 1803400"/>
                  <a:gd name="connsiteY3" fmla="*/ 54198 h 76423"/>
                  <a:gd name="connsiteX4" fmla="*/ 1558925 w 1803400"/>
                  <a:gd name="connsiteY4" fmla="*/ 22448 h 76423"/>
                  <a:gd name="connsiteX5" fmla="*/ 1704975 w 1803400"/>
                  <a:gd name="connsiteY5" fmla="*/ 223 h 76423"/>
                  <a:gd name="connsiteX6" fmla="*/ 1803400 w 1803400"/>
                  <a:gd name="connsiteY6" fmla="*/ 12923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3400" h="76423">
                    <a:moveTo>
                      <a:pt x="0" y="70073"/>
                    </a:moveTo>
                    <a:lnTo>
                      <a:pt x="358775" y="73248"/>
                    </a:lnTo>
                    <a:lnTo>
                      <a:pt x="936625" y="76423"/>
                    </a:lnTo>
                    <a:cubicBezTo>
                      <a:pt x="1092729" y="73248"/>
                      <a:pt x="1191683" y="63194"/>
                      <a:pt x="1295400" y="54198"/>
                    </a:cubicBezTo>
                    <a:cubicBezTo>
                      <a:pt x="1399117" y="45202"/>
                      <a:pt x="1490663" y="31444"/>
                      <a:pt x="1558925" y="22448"/>
                    </a:cubicBezTo>
                    <a:cubicBezTo>
                      <a:pt x="1627188" y="13452"/>
                      <a:pt x="1664229" y="1810"/>
                      <a:pt x="1704975" y="223"/>
                    </a:cubicBezTo>
                    <a:cubicBezTo>
                      <a:pt x="1745721" y="-1364"/>
                      <a:pt x="1774560" y="5779"/>
                      <a:pt x="1803400" y="1292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242"/>
              <p:cNvSpPr/>
              <p:nvPr/>
            </p:nvSpPr>
            <p:spPr>
              <a:xfrm>
                <a:off x="8797925" y="1851025"/>
                <a:ext cx="1384300" cy="92075"/>
              </a:xfrm>
              <a:custGeom>
                <a:avLst/>
                <a:gdLst>
                  <a:gd name="connsiteX0" fmla="*/ 0 w 1384300"/>
                  <a:gd name="connsiteY0" fmla="*/ 0 h 92075"/>
                  <a:gd name="connsiteX1" fmla="*/ 447675 w 1384300"/>
                  <a:gd name="connsiteY1" fmla="*/ 12700 h 92075"/>
                  <a:gd name="connsiteX2" fmla="*/ 889000 w 1384300"/>
                  <a:gd name="connsiteY2" fmla="*/ 22225 h 92075"/>
                  <a:gd name="connsiteX3" fmla="*/ 1254125 w 1384300"/>
                  <a:gd name="connsiteY3" fmla="*/ 47625 h 92075"/>
                  <a:gd name="connsiteX4" fmla="*/ 1384300 w 1384300"/>
                  <a:gd name="connsiteY4" fmla="*/ 92075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300" h="92075">
                    <a:moveTo>
                      <a:pt x="0" y="0"/>
                    </a:moveTo>
                    <a:lnTo>
                      <a:pt x="447675" y="12700"/>
                    </a:lnTo>
                    <a:lnTo>
                      <a:pt x="889000" y="22225"/>
                    </a:lnTo>
                    <a:cubicBezTo>
                      <a:pt x="1023408" y="28046"/>
                      <a:pt x="1171575" y="35983"/>
                      <a:pt x="1254125" y="47625"/>
                    </a:cubicBezTo>
                    <a:cubicBezTo>
                      <a:pt x="1336675" y="59267"/>
                      <a:pt x="1360487" y="75671"/>
                      <a:pt x="1384300" y="920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243"/>
              <p:cNvSpPr/>
              <p:nvPr/>
            </p:nvSpPr>
            <p:spPr>
              <a:xfrm>
                <a:off x="8794750" y="2929134"/>
                <a:ext cx="1622425" cy="64159"/>
              </a:xfrm>
              <a:custGeom>
                <a:avLst/>
                <a:gdLst>
                  <a:gd name="connsiteX0" fmla="*/ 0 w 1622425"/>
                  <a:gd name="connsiteY0" fmla="*/ 61716 h 64159"/>
                  <a:gd name="connsiteX1" fmla="*/ 317500 w 1622425"/>
                  <a:gd name="connsiteY1" fmla="*/ 61716 h 64159"/>
                  <a:gd name="connsiteX2" fmla="*/ 860425 w 1622425"/>
                  <a:gd name="connsiteY2" fmla="*/ 36316 h 64159"/>
                  <a:gd name="connsiteX3" fmla="*/ 1323975 w 1622425"/>
                  <a:gd name="connsiteY3" fmla="*/ 7741 h 64159"/>
                  <a:gd name="connsiteX4" fmla="*/ 1514475 w 1622425"/>
                  <a:gd name="connsiteY4" fmla="*/ 1391 h 64159"/>
                  <a:gd name="connsiteX5" fmla="*/ 1622425 w 1622425"/>
                  <a:gd name="connsiteY5" fmla="*/ 29966 h 64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2425" h="64159">
                    <a:moveTo>
                      <a:pt x="0" y="61716"/>
                    </a:moveTo>
                    <a:cubicBezTo>
                      <a:pt x="87048" y="63832"/>
                      <a:pt x="174096" y="65949"/>
                      <a:pt x="317500" y="61716"/>
                    </a:cubicBezTo>
                    <a:cubicBezTo>
                      <a:pt x="460904" y="57483"/>
                      <a:pt x="860425" y="36316"/>
                      <a:pt x="860425" y="36316"/>
                    </a:cubicBezTo>
                    <a:lnTo>
                      <a:pt x="1323975" y="7741"/>
                    </a:lnTo>
                    <a:cubicBezTo>
                      <a:pt x="1432983" y="1920"/>
                      <a:pt x="1464733" y="-2313"/>
                      <a:pt x="1514475" y="1391"/>
                    </a:cubicBezTo>
                    <a:cubicBezTo>
                      <a:pt x="1564217" y="5095"/>
                      <a:pt x="1593321" y="17530"/>
                      <a:pt x="1622425" y="2996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244"/>
              <p:cNvSpPr/>
              <p:nvPr/>
            </p:nvSpPr>
            <p:spPr>
              <a:xfrm>
                <a:off x="10375764" y="1822450"/>
                <a:ext cx="222976" cy="1050925"/>
              </a:xfrm>
              <a:custGeom>
                <a:avLst/>
                <a:gdLst>
                  <a:gd name="connsiteX0" fmla="*/ 219211 w 229622"/>
                  <a:gd name="connsiteY0" fmla="*/ 0 h 1050925"/>
                  <a:gd name="connsiteX1" fmla="*/ 225561 w 229622"/>
                  <a:gd name="connsiteY1" fmla="*/ 114300 h 1050925"/>
                  <a:gd name="connsiteX2" fmla="*/ 165236 w 229622"/>
                  <a:gd name="connsiteY2" fmla="*/ 219075 h 1050925"/>
                  <a:gd name="connsiteX3" fmla="*/ 95386 w 229622"/>
                  <a:gd name="connsiteY3" fmla="*/ 441325 h 1050925"/>
                  <a:gd name="connsiteX4" fmla="*/ 54111 w 229622"/>
                  <a:gd name="connsiteY4" fmla="*/ 584200 h 1050925"/>
                  <a:gd name="connsiteX5" fmla="*/ 31886 w 229622"/>
                  <a:gd name="connsiteY5" fmla="*/ 755650 h 1050925"/>
                  <a:gd name="connsiteX6" fmla="*/ 9661 w 229622"/>
                  <a:gd name="connsiteY6" fmla="*/ 873125 h 1050925"/>
                  <a:gd name="connsiteX7" fmla="*/ 136 w 229622"/>
                  <a:gd name="connsiteY7" fmla="*/ 936625 h 1050925"/>
                  <a:gd name="connsiteX8" fmla="*/ 16011 w 229622"/>
                  <a:gd name="connsiteY8" fmla="*/ 1050925 h 1050925"/>
                  <a:gd name="connsiteX0" fmla="*/ 219211 w 222976"/>
                  <a:gd name="connsiteY0" fmla="*/ 0 h 1050925"/>
                  <a:gd name="connsiteX1" fmla="*/ 212861 w 222976"/>
                  <a:gd name="connsiteY1" fmla="*/ 101600 h 1050925"/>
                  <a:gd name="connsiteX2" fmla="*/ 165236 w 222976"/>
                  <a:gd name="connsiteY2" fmla="*/ 219075 h 1050925"/>
                  <a:gd name="connsiteX3" fmla="*/ 95386 w 222976"/>
                  <a:gd name="connsiteY3" fmla="*/ 441325 h 1050925"/>
                  <a:gd name="connsiteX4" fmla="*/ 54111 w 222976"/>
                  <a:gd name="connsiteY4" fmla="*/ 584200 h 1050925"/>
                  <a:gd name="connsiteX5" fmla="*/ 31886 w 222976"/>
                  <a:gd name="connsiteY5" fmla="*/ 755650 h 1050925"/>
                  <a:gd name="connsiteX6" fmla="*/ 9661 w 222976"/>
                  <a:gd name="connsiteY6" fmla="*/ 873125 h 1050925"/>
                  <a:gd name="connsiteX7" fmla="*/ 136 w 222976"/>
                  <a:gd name="connsiteY7" fmla="*/ 936625 h 1050925"/>
                  <a:gd name="connsiteX8" fmla="*/ 16011 w 222976"/>
                  <a:gd name="connsiteY8" fmla="*/ 1050925 h 1050925"/>
                  <a:gd name="connsiteX0" fmla="*/ 219211 w 222976"/>
                  <a:gd name="connsiteY0" fmla="*/ 0 h 1050925"/>
                  <a:gd name="connsiteX1" fmla="*/ 212861 w 222976"/>
                  <a:gd name="connsiteY1" fmla="*/ 101600 h 1050925"/>
                  <a:gd name="connsiteX2" fmla="*/ 165236 w 222976"/>
                  <a:gd name="connsiteY2" fmla="*/ 219075 h 1050925"/>
                  <a:gd name="connsiteX3" fmla="*/ 95386 w 222976"/>
                  <a:gd name="connsiteY3" fmla="*/ 441325 h 1050925"/>
                  <a:gd name="connsiteX4" fmla="*/ 60461 w 222976"/>
                  <a:gd name="connsiteY4" fmla="*/ 590550 h 1050925"/>
                  <a:gd name="connsiteX5" fmla="*/ 31886 w 222976"/>
                  <a:gd name="connsiteY5" fmla="*/ 755650 h 1050925"/>
                  <a:gd name="connsiteX6" fmla="*/ 9661 w 222976"/>
                  <a:gd name="connsiteY6" fmla="*/ 873125 h 1050925"/>
                  <a:gd name="connsiteX7" fmla="*/ 136 w 222976"/>
                  <a:gd name="connsiteY7" fmla="*/ 936625 h 1050925"/>
                  <a:gd name="connsiteX8" fmla="*/ 16011 w 222976"/>
                  <a:gd name="connsiteY8" fmla="*/ 1050925 h 105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976" h="1050925">
                    <a:moveTo>
                      <a:pt x="219211" y="0"/>
                    </a:moveTo>
                    <a:cubicBezTo>
                      <a:pt x="226884" y="38894"/>
                      <a:pt x="221857" y="65088"/>
                      <a:pt x="212861" y="101600"/>
                    </a:cubicBezTo>
                    <a:cubicBezTo>
                      <a:pt x="203865" y="138112"/>
                      <a:pt x="184815" y="162454"/>
                      <a:pt x="165236" y="219075"/>
                    </a:cubicBezTo>
                    <a:cubicBezTo>
                      <a:pt x="145657" y="275696"/>
                      <a:pt x="112848" y="379413"/>
                      <a:pt x="95386" y="441325"/>
                    </a:cubicBezTo>
                    <a:cubicBezTo>
                      <a:pt x="77924" y="503237"/>
                      <a:pt x="71044" y="538162"/>
                      <a:pt x="60461" y="590550"/>
                    </a:cubicBezTo>
                    <a:cubicBezTo>
                      <a:pt x="49878" y="642938"/>
                      <a:pt x="40353" y="708554"/>
                      <a:pt x="31886" y="755650"/>
                    </a:cubicBezTo>
                    <a:cubicBezTo>
                      <a:pt x="23419" y="802746"/>
                      <a:pt x="14953" y="842963"/>
                      <a:pt x="9661" y="873125"/>
                    </a:cubicBezTo>
                    <a:cubicBezTo>
                      <a:pt x="4369" y="903287"/>
                      <a:pt x="-922" y="906992"/>
                      <a:pt x="136" y="936625"/>
                    </a:cubicBezTo>
                    <a:cubicBezTo>
                      <a:pt x="1194" y="966258"/>
                      <a:pt x="16011" y="1050925"/>
                      <a:pt x="16011" y="10509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245"/>
              <p:cNvSpPr/>
              <p:nvPr/>
            </p:nvSpPr>
            <p:spPr>
              <a:xfrm>
                <a:off x="10360025" y="1555750"/>
                <a:ext cx="107086" cy="581025"/>
              </a:xfrm>
              <a:custGeom>
                <a:avLst/>
                <a:gdLst>
                  <a:gd name="connsiteX0" fmla="*/ 66675 w 107774"/>
                  <a:gd name="connsiteY0" fmla="*/ 0 h 581025"/>
                  <a:gd name="connsiteX1" fmla="*/ 101600 w 107774"/>
                  <a:gd name="connsiteY1" fmla="*/ 76200 h 581025"/>
                  <a:gd name="connsiteX2" fmla="*/ 104775 w 107774"/>
                  <a:gd name="connsiteY2" fmla="*/ 200025 h 581025"/>
                  <a:gd name="connsiteX3" fmla="*/ 69850 w 107774"/>
                  <a:gd name="connsiteY3" fmla="*/ 330200 h 581025"/>
                  <a:gd name="connsiteX4" fmla="*/ 44450 w 107774"/>
                  <a:gd name="connsiteY4" fmla="*/ 479425 h 581025"/>
                  <a:gd name="connsiteX5" fmla="*/ 0 w 107774"/>
                  <a:gd name="connsiteY5" fmla="*/ 581025 h 581025"/>
                  <a:gd name="connsiteX0" fmla="*/ 66675 w 107086"/>
                  <a:gd name="connsiteY0" fmla="*/ 0 h 581025"/>
                  <a:gd name="connsiteX1" fmla="*/ 101600 w 107086"/>
                  <a:gd name="connsiteY1" fmla="*/ 76200 h 581025"/>
                  <a:gd name="connsiteX2" fmla="*/ 104775 w 107086"/>
                  <a:gd name="connsiteY2" fmla="*/ 200025 h 581025"/>
                  <a:gd name="connsiteX3" fmla="*/ 79375 w 107086"/>
                  <a:gd name="connsiteY3" fmla="*/ 327025 h 581025"/>
                  <a:gd name="connsiteX4" fmla="*/ 44450 w 107086"/>
                  <a:gd name="connsiteY4" fmla="*/ 479425 h 581025"/>
                  <a:gd name="connsiteX5" fmla="*/ 0 w 107086"/>
                  <a:gd name="connsiteY5" fmla="*/ 581025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086" h="581025">
                    <a:moveTo>
                      <a:pt x="66675" y="0"/>
                    </a:moveTo>
                    <a:cubicBezTo>
                      <a:pt x="80962" y="21431"/>
                      <a:pt x="95250" y="42863"/>
                      <a:pt x="101600" y="76200"/>
                    </a:cubicBezTo>
                    <a:cubicBezTo>
                      <a:pt x="107950" y="109538"/>
                      <a:pt x="108479" y="158221"/>
                      <a:pt x="104775" y="200025"/>
                    </a:cubicBezTo>
                    <a:cubicBezTo>
                      <a:pt x="101071" y="241829"/>
                      <a:pt x="89429" y="280458"/>
                      <a:pt x="79375" y="327025"/>
                    </a:cubicBezTo>
                    <a:cubicBezTo>
                      <a:pt x="69321" y="373592"/>
                      <a:pt x="57679" y="437092"/>
                      <a:pt x="44450" y="479425"/>
                    </a:cubicBezTo>
                    <a:cubicBezTo>
                      <a:pt x="31221" y="521758"/>
                      <a:pt x="16404" y="551127"/>
                      <a:pt x="0" y="58102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246"/>
              <p:cNvSpPr/>
              <p:nvPr/>
            </p:nvSpPr>
            <p:spPr>
              <a:xfrm>
                <a:off x="10823224" y="2339975"/>
                <a:ext cx="63851" cy="577850"/>
              </a:xfrm>
              <a:custGeom>
                <a:avLst/>
                <a:gdLst>
                  <a:gd name="connsiteX0" fmla="*/ 63851 w 63851"/>
                  <a:gd name="connsiteY0" fmla="*/ 577850 h 577850"/>
                  <a:gd name="connsiteX1" fmla="*/ 13051 w 63851"/>
                  <a:gd name="connsiteY1" fmla="*/ 460375 h 577850"/>
                  <a:gd name="connsiteX2" fmla="*/ 351 w 63851"/>
                  <a:gd name="connsiteY2" fmla="*/ 358775 h 577850"/>
                  <a:gd name="connsiteX3" fmla="*/ 22576 w 63851"/>
                  <a:gd name="connsiteY3" fmla="*/ 158750 h 577850"/>
                  <a:gd name="connsiteX4" fmla="*/ 38451 w 63851"/>
                  <a:gd name="connsiteY4" fmla="*/ 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77850">
                    <a:moveTo>
                      <a:pt x="63851" y="577850"/>
                    </a:moveTo>
                    <a:cubicBezTo>
                      <a:pt x="43742" y="537368"/>
                      <a:pt x="23634" y="496887"/>
                      <a:pt x="13051" y="460375"/>
                    </a:cubicBezTo>
                    <a:cubicBezTo>
                      <a:pt x="2468" y="423863"/>
                      <a:pt x="-1236" y="409046"/>
                      <a:pt x="351" y="358775"/>
                    </a:cubicBezTo>
                    <a:cubicBezTo>
                      <a:pt x="1938" y="308504"/>
                      <a:pt x="16226" y="218546"/>
                      <a:pt x="22576" y="158750"/>
                    </a:cubicBezTo>
                    <a:cubicBezTo>
                      <a:pt x="28926" y="98954"/>
                      <a:pt x="33688" y="49477"/>
                      <a:pt x="38451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247"/>
              <p:cNvSpPr/>
              <p:nvPr/>
            </p:nvSpPr>
            <p:spPr>
              <a:xfrm>
                <a:off x="10530611" y="1927225"/>
                <a:ext cx="146914" cy="1060450"/>
              </a:xfrm>
              <a:custGeom>
                <a:avLst/>
                <a:gdLst>
                  <a:gd name="connsiteX0" fmla="*/ 864 w 146914"/>
                  <a:gd name="connsiteY0" fmla="*/ 1060450 h 1060450"/>
                  <a:gd name="connsiteX1" fmla="*/ 4039 w 146914"/>
                  <a:gd name="connsiteY1" fmla="*/ 920750 h 1060450"/>
                  <a:gd name="connsiteX2" fmla="*/ 32614 w 146914"/>
                  <a:gd name="connsiteY2" fmla="*/ 762000 h 1060450"/>
                  <a:gd name="connsiteX3" fmla="*/ 42139 w 146914"/>
                  <a:gd name="connsiteY3" fmla="*/ 574675 h 1060450"/>
                  <a:gd name="connsiteX4" fmla="*/ 42139 w 146914"/>
                  <a:gd name="connsiteY4" fmla="*/ 447675 h 1060450"/>
                  <a:gd name="connsiteX5" fmla="*/ 77064 w 146914"/>
                  <a:gd name="connsiteY5" fmla="*/ 247650 h 1060450"/>
                  <a:gd name="connsiteX6" fmla="*/ 121514 w 146914"/>
                  <a:gd name="connsiteY6" fmla="*/ 117475 h 1060450"/>
                  <a:gd name="connsiteX7" fmla="*/ 146914 w 146914"/>
                  <a:gd name="connsiteY7" fmla="*/ 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14" h="1060450">
                    <a:moveTo>
                      <a:pt x="864" y="1060450"/>
                    </a:moveTo>
                    <a:cubicBezTo>
                      <a:pt x="-195" y="1015471"/>
                      <a:pt x="-1253" y="970492"/>
                      <a:pt x="4039" y="920750"/>
                    </a:cubicBezTo>
                    <a:cubicBezTo>
                      <a:pt x="9331" y="871008"/>
                      <a:pt x="26264" y="819679"/>
                      <a:pt x="32614" y="762000"/>
                    </a:cubicBezTo>
                    <a:cubicBezTo>
                      <a:pt x="38964" y="704321"/>
                      <a:pt x="40552" y="627062"/>
                      <a:pt x="42139" y="574675"/>
                    </a:cubicBezTo>
                    <a:cubicBezTo>
                      <a:pt x="43726" y="522288"/>
                      <a:pt x="36318" y="502179"/>
                      <a:pt x="42139" y="447675"/>
                    </a:cubicBezTo>
                    <a:cubicBezTo>
                      <a:pt x="47960" y="393171"/>
                      <a:pt x="63835" y="302683"/>
                      <a:pt x="77064" y="247650"/>
                    </a:cubicBezTo>
                    <a:cubicBezTo>
                      <a:pt x="90293" y="192617"/>
                      <a:pt x="109872" y="158750"/>
                      <a:pt x="121514" y="117475"/>
                    </a:cubicBezTo>
                    <a:cubicBezTo>
                      <a:pt x="133156" y="76200"/>
                      <a:pt x="140035" y="38100"/>
                      <a:pt x="14691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248"/>
              <p:cNvSpPr/>
              <p:nvPr/>
            </p:nvSpPr>
            <p:spPr>
              <a:xfrm>
                <a:off x="10668000" y="2978150"/>
                <a:ext cx="222250" cy="396875"/>
              </a:xfrm>
              <a:custGeom>
                <a:avLst/>
                <a:gdLst>
                  <a:gd name="connsiteX0" fmla="*/ 222250 w 222250"/>
                  <a:gd name="connsiteY0" fmla="*/ 396875 h 396875"/>
                  <a:gd name="connsiteX1" fmla="*/ 171450 w 222250"/>
                  <a:gd name="connsiteY1" fmla="*/ 301625 h 396875"/>
                  <a:gd name="connsiteX2" fmla="*/ 88900 w 222250"/>
                  <a:gd name="connsiteY2" fmla="*/ 212725 h 396875"/>
                  <a:gd name="connsiteX3" fmla="*/ 22225 w 222250"/>
                  <a:gd name="connsiteY3" fmla="*/ 92075 h 396875"/>
                  <a:gd name="connsiteX4" fmla="*/ 0 w 222250"/>
                  <a:gd name="connsiteY4" fmla="*/ 0 h 39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250" h="396875">
                    <a:moveTo>
                      <a:pt x="222250" y="396875"/>
                    </a:moveTo>
                    <a:cubicBezTo>
                      <a:pt x="207962" y="364596"/>
                      <a:pt x="193675" y="332317"/>
                      <a:pt x="171450" y="301625"/>
                    </a:cubicBezTo>
                    <a:cubicBezTo>
                      <a:pt x="149225" y="270933"/>
                      <a:pt x="113771" y="247650"/>
                      <a:pt x="88900" y="212725"/>
                    </a:cubicBezTo>
                    <a:cubicBezTo>
                      <a:pt x="64029" y="177800"/>
                      <a:pt x="37042" y="127529"/>
                      <a:pt x="22225" y="92075"/>
                    </a:cubicBezTo>
                    <a:cubicBezTo>
                      <a:pt x="7408" y="56621"/>
                      <a:pt x="3704" y="28310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249"/>
              <p:cNvSpPr/>
              <p:nvPr/>
            </p:nvSpPr>
            <p:spPr>
              <a:xfrm>
                <a:off x="9775825" y="1187450"/>
                <a:ext cx="511175" cy="419100"/>
              </a:xfrm>
              <a:custGeom>
                <a:avLst/>
                <a:gdLst>
                  <a:gd name="connsiteX0" fmla="*/ 0 w 511175"/>
                  <a:gd name="connsiteY0" fmla="*/ 0 h 419100"/>
                  <a:gd name="connsiteX1" fmla="*/ 142875 w 511175"/>
                  <a:gd name="connsiteY1" fmla="*/ 98425 h 419100"/>
                  <a:gd name="connsiteX2" fmla="*/ 263525 w 511175"/>
                  <a:gd name="connsiteY2" fmla="*/ 193675 h 419100"/>
                  <a:gd name="connsiteX3" fmla="*/ 409575 w 511175"/>
                  <a:gd name="connsiteY3" fmla="*/ 288925 h 419100"/>
                  <a:gd name="connsiteX4" fmla="*/ 492125 w 511175"/>
                  <a:gd name="connsiteY4" fmla="*/ 349250 h 419100"/>
                  <a:gd name="connsiteX5" fmla="*/ 511175 w 511175"/>
                  <a:gd name="connsiteY5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1175" h="419100">
                    <a:moveTo>
                      <a:pt x="0" y="0"/>
                    </a:moveTo>
                    <a:cubicBezTo>
                      <a:pt x="49477" y="33073"/>
                      <a:pt x="98954" y="66146"/>
                      <a:pt x="142875" y="98425"/>
                    </a:cubicBezTo>
                    <a:cubicBezTo>
                      <a:pt x="186796" y="130704"/>
                      <a:pt x="219075" y="161925"/>
                      <a:pt x="263525" y="193675"/>
                    </a:cubicBezTo>
                    <a:cubicBezTo>
                      <a:pt x="307975" y="225425"/>
                      <a:pt x="371475" y="262996"/>
                      <a:pt x="409575" y="288925"/>
                    </a:cubicBezTo>
                    <a:cubicBezTo>
                      <a:pt x="447675" y="314854"/>
                      <a:pt x="475192" y="327554"/>
                      <a:pt x="492125" y="349250"/>
                    </a:cubicBezTo>
                    <a:cubicBezTo>
                      <a:pt x="509058" y="370946"/>
                      <a:pt x="510116" y="395023"/>
                      <a:pt x="511175" y="4191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250"/>
              <p:cNvSpPr/>
              <p:nvPr/>
            </p:nvSpPr>
            <p:spPr>
              <a:xfrm>
                <a:off x="10975975" y="2470150"/>
                <a:ext cx="50800" cy="552450"/>
              </a:xfrm>
              <a:custGeom>
                <a:avLst/>
                <a:gdLst>
                  <a:gd name="connsiteX0" fmla="*/ 0 w 50800"/>
                  <a:gd name="connsiteY0" fmla="*/ 0 h 552450"/>
                  <a:gd name="connsiteX1" fmla="*/ 12700 w 50800"/>
                  <a:gd name="connsiteY1" fmla="*/ 171450 h 552450"/>
                  <a:gd name="connsiteX2" fmla="*/ 3175 w 50800"/>
                  <a:gd name="connsiteY2" fmla="*/ 333375 h 552450"/>
                  <a:gd name="connsiteX3" fmla="*/ 6350 w 50800"/>
                  <a:gd name="connsiteY3" fmla="*/ 444500 h 552450"/>
                  <a:gd name="connsiteX4" fmla="*/ 50800 w 50800"/>
                  <a:gd name="connsiteY4" fmla="*/ 55245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52450">
                    <a:moveTo>
                      <a:pt x="0" y="0"/>
                    </a:moveTo>
                    <a:cubicBezTo>
                      <a:pt x="6085" y="57944"/>
                      <a:pt x="12171" y="115888"/>
                      <a:pt x="12700" y="171450"/>
                    </a:cubicBezTo>
                    <a:cubicBezTo>
                      <a:pt x="13229" y="227012"/>
                      <a:pt x="4233" y="287867"/>
                      <a:pt x="3175" y="333375"/>
                    </a:cubicBezTo>
                    <a:cubicBezTo>
                      <a:pt x="2117" y="378883"/>
                      <a:pt x="-1587" y="407988"/>
                      <a:pt x="6350" y="444500"/>
                    </a:cubicBezTo>
                    <a:cubicBezTo>
                      <a:pt x="14287" y="481012"/>
                      <a:pt x="41804" y="532342"/>
                      <a:pt x="50800" y="5524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251"/>
              <p:cNvSpPr/>
              <p:nvPr/>
            </p:nvSpPr>
            <p:spPr>
              <a:xfrm>
                <a:off x="10953750" y="2206625"/>
                <a:ext cx="892175" cy="273050"/>
              </a:xfrm>
              <a:custGeom>
                <a:avLst/>
                <a:gdLst>
                  <a:gd name="connsiteX0" fmla="*/ 892175 w 892175"/>
                  <a:gd name="connsiteY0" fmla="*/ 273050 h 273050"/>
                  <a:gd name="connsiteX1" fmla="*/ 660400 w 892175"/>
                  <a:gd name="connsiteY1" fmla="*/ 250825 h 273050"/>
                  <a:gd name="connsiteX2" fmla="*/ 381000 w 892175"/>
                  <a:gd name="connsiteY2" fmla="*/ 190500 h 273050"/>
                  <a:gd name="connsiteX3" fmla="*/ 146050 w 892175"/>
                  <a:gd name="connsiteY3" fmla="*/ 101600 h 273050"/>
                  <a:gd name="connsiteX4" fmla="*/ 0 w 892175"/>
                  <a:gd name="connsiteY4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175" h="273050">
                    <a:moveTo>
                      <a:pt x="892175" y="273050"/>
                    </a:moveTo>
                    <a:cubicBezTo>
                      <a:pt x="818885" y="268816"/>
                      <a:pt x="745596" y="264583"/>
                      <a:pt x="660400" y="250825"/>
                    </a:cubicBezTo>
                    <a:cubicBezTo>
                      <a:pt x="575204" y="237067"/>
                      <a:pt x="466725" y="215371"/>
                      <a:pt x="381000" y="190500"/>
                    </a:cubicBezTo>
                    <a:cubicBezTo>
                      <a:pt x="295275" y="165629"/>
                      <a:pt x="209550" y="133350"/>
                      <a:pt x="146050" y="101600"/>
                    </a:cubicBezTo>
                    <a:cubicBezTo>
                      <a:pt x="82550" y="69850"/>
                      <a:pt x="41275" y="34925"/>
                      <a:pt x="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252"/>
              <p:cNvSpPr/>
              <p:nvPr/>
            </p:nvSpPr>
            <p:spPr>
              <a:xfrm>
                <a:off x="10179050" y="1292225"/>
                <a:ext cx="1562100" cy="225610"/>
              </a:xfrm>
              <a:custGeom>
                <a:avLst/>
                <a:gdLst>
                  <a:gd name="connsiteX0" fmla="*/ 0 w 1562100"/>
                  <a:gd name="connsiteY0" fmla="*/ 0 h 225610"/>
                  <a:gd name="connsiteX1" fmla="*/ 92075 w 1562100"/>
                  <a:gd name="connsiteY1" fmla="*/ 47625 h 225610"/>
                  <a:gd name="connsiteX2" fmla="*/ 187325 w 1562100"/>
                  <a:gd name="connsiteY2" fmla="*/ 114300 h 225610"/>
                  <a:gd name="connsiteX3" fmla="*/ 269875 w 1562100"/>
                  <a:gd name="connsiteY3" fmla="*/ 139700 h 225610"/>
                  <a:gd name="connsiteX4" fmla="*/ 457200 w 1562100"/>
                  <a:gd name="connsiteY4" fmla="*/ 196850 h 225610"/>
                  <a:gd name="connsiteX5" fmla="*/ 704850 w 1562100"/>
                  <a:gd name="connsiteY5" fmla="*/ 225425 h 225610"/>
                  <a:gd name="connsiteX6" fmla="*/ 1069975 w 1562100"/>
                  <a:gd name="connsiteY6" fmla="*/ 184150 h 225610"/>
                  <a:gd name="connsiteX7" fmla="*/ 1336675 w 1562100"/>
                  <a:gd name="connsiteY7" fmla="*/ 171450 h 225610"/>
                  <a:gd name="connsiteX8" fmla="*/ 1562100 w 1562100"/>
                  <a:gd name="connsiteY8" fmla="*/ 180975 h 22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100" h="225610">
                    <a:moveTo>
                      <a:pt x="0" y="0"/>
                    </a:moveTo>
                    <a:cubicBezTo>
                      <a:pt x="30427" y="14287"/>
                      <a:pt x="60854" y="28575"/>
                      <a:pt x="92075" y="47625"/>
                    </a:cubicBezTo>
                    <a:cubicBezTo>
                      <a:pt x="123296" y="66675"/>
                      <a:pt x="157692" y="98954"/>
                      <a:pt x="187325" y="114300"/>
                    </a:cubicBezTo>
                    <a:cubicBezTo>
                      <a:pt x="216958" y="129646"/>
                      <a:pt x="269875" y="139700"/>
                      <a:pt x="269875" y="139700"/>
                    </a:cubicBezTo>
                    <a:cubicBezTo>
                      <a:pt x="314854" y="153458"/>
                      <a:pt x="384704" y="182563"/>
                      <a:pt x="457200" y="196850"/>
                    </a:cubicBezTo>
                    <a:cubicBezTo>
                      <a:pt x="529696" y="211137"/>
                      <a:pt x="602721" y="227542"/>
                      <a:pt x="704850" y="225425"/>
                    </a:cubicBezTo>
                    <a:cubicBezTo>
                      <a:pt x="806979" y="223308"/>
                      <a:pt x="964671" y="193146"/>
                      <a:pt x="1069975" y="184150"/>
                    </a:cubicBezTo>
                    <a:cubicBezTo>
                      <a:pt x="1175279" y="175154"/>
                      <a:pt x="1254654" y="171979"/>
                      <a:pt x="1336675" y="171450"/>
                    </a:cubicBezTo>
                    <a:cubicBezTo>
                      <a:pt x="1418696" y="170921"/>
                      <a:pt x="1490398" y="175948"/>
                      <a:pt x="1562100" y="1809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253"/>
              <p:cNvSpPr/>
              <p:nvPr/>
            </p:nvSpPr>
            <p:spPr>
              <a:xfrm>
                <a:off x="8797925" y="1142346"/>
                <a:ext cx="825500" cy="89554"/>
              </a:xfrm>
              <a:custGeom>
                <a:avLst/>
                <a:gdLst>
                  <a:gd name="connsiteX0" fmla="*/ 825500 w 825500"/>
                  <a:gd name="connsiteY0" fmla="*/ 89554 h 89554"/>
                  <a:gd name="connsiteX1" fmla="*/ 692150 w 825500"/>
                  <a:gd name="connsiteY1" fmla="*/ 32404 h 89554"/>
                  <a:gd name="connsiteX2" fmla="*/ 488950 w 825500"/>
                  <a:gd name="connsiteY2" fmla="*/ 654 h 89554"/>
                  <a:gd name="connsiteX3" fmla="*/ 114300 w 825500"/>
                  <a:gd name="connsiteY3" fmla="*/ 10179 h 89554"/>
                  <a:gd name="connsiteX4" fmla="*/ 0 w 825500"/>
                  <a:gd name="connsiteY4" fmla="*/ 13354 h 8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500" h="89554">
                    <a:moveTo>
                      <a:pt x="825500" y="89554"/>
                    </a:moveTo>
                    <a:cubicBezTo>
                      <a:pt x="786871" y="68387"/>
                      <a:pt x="748242" y="47221"/>
                      <a:pt x="692150" y="32404"/>
                    </a:cubicBezTo>
                    <a:cubicBezTo>
                      <a:pt x="636058" y="17587"/>
                      <a:pt x="585258" y="4358"/>
                      <a:pt x="488950" y="654"/>
                    </a:cubicBezTo>
                    <a:cubicBezTo>
                      <a:pt x="392642" y="-3050"/>
                      <a:pt x="114300" y="10179"/>
                      <a:pt x="114300" y="10179"/>
                    </a:cubicBezTo>
                    <a:lnTo>
                      <a:pt x="0" y="13354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254"/>
              <p:cNvSpPr/>
              <p:nvPr/>
            </p:nvSpPr>
            <p:spPr>
              <a:xfrm>
                <a:off x="8791575" y="2447925"/>
                <a:ext cx="1489075" cy="66675"/>
              </a:xfrm>
              <a:custGeom>
                <a:avLst/>
                <a:gdLst>
                  <a:gd name="connsiteX0" fmla="*/ 0 w 1489075"/>
                  <a:gd name="connsiteY0" fmla="*/ 0 h 66675"/>
                  <a:gd name="connsiteX1" fmla="*/ 387350 w 1489075"/>
                  <a:gd name="connsiteY1" fmla="*/ 12700 h 66675"/>
                  <a:gd name="connsiteX2" fmla="*/ 882650 w 1489075"/>
                  <a:gd name="connsiteY2" fmla="*/ 9525 h 66675"/>
                  <a:gd name="connsiteX3" fmla="*/ 1304925 w 1489075"/>
                  <a:gd name="connsiteY3" fmla="*/ 9525 h 66675"/>
                  <a:gd name="connsiteX4" fmla="*/ 1425575 w 1489075"/>
                  <a:gd name="connsiteY4" fmla="*/ 22225 h 66675"/>
                  <a:gd name="connsiteX5" fmla="*/ 1489075 w 1489075"/>
                  <a:gd name="connsiteY5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075" h="66675">
                    <a:moveTo>
                      <a:pt x="0" y="0"/>
                    </a:moveTo>
                    <a:cubicBezTo>
                      <a:pt x="120121" y="5556"/>
                      <a:pt x="387350" y="12700"/>
                      <a:pt x="387350" y="12700"/>
                    </a:cubicBezTo>
                    <a:lnTo>
                      <a:pt x="882650" y="9525"/>
                    </a:lnTo>
                    <a:lnTo>
                      <a:pt x="1304925" y="9525"/>
                    </a:lnTo>
                    <a:cubicBezTo>
                      <a:pt x="1395412" y="11642"/>
                      <a:pt x="1394883" y="12700"/>
                      <a:pt x="1425575" y="22225"/>
                    </a:cubicBezTo>
                    <a:cubicBezTo>
                      <a:pt x="1456267" y="31750"/>
                      <a:pt x="1472671" y="49212"/>
                      <a:pt x="1489075" y="666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255"/>
              <p:cNvSpPr/>
              <p:nvPr/>
            </p:nvSpPr>
            <p:spPr>
              <a:xfrm>
                <a:off x="10163175" y="3327400"/>
                <a:ext cx="476250" cy="136525"/>
              </a:xfrm>
              <a:custGeom>
                <a:avLst/>
                <a:gdLst>
                  <a:gd name="connsiteX0" fmla="*/ 0 w 476250"/>
                  <a:gd name="connsiteY0" fmla="*/ 136525 h 136525"/>
                  <a:gd name="connsiteX1" fmla="*/ 177800 w 476250"/>
                  <a:gd name="connsiteY1" fmla="*/ 111125 h 136525"/>
                  <a:gd name="connsiteX2" fmla="*/ 333375 w 476250"/>
                  <a:gd name="connsiteY2" fmla="*/ 57150 h 136525"/>
                  <a:gd name="connsiteX3" fmla="*/ 396875 w 476250"/>
                  <a:gd name="connsiteY3" fmla="*/ 12700 h 136525"/>
                  <a:gd name="connsiteX4" fmla="*/ 476250 w 476250"/>
                  <a:gd name="connsiteY4" fmla="*/ 0 h 136525"/>
                  <a:gd name="connsiteX0" fmla="*/ 0 w 476250"/>
                  <a:gd name="connsiteY0" fmla="*/ 136525 h 136525"/>
                  <a:gd name="connsiteX1" fmla="*/ 177800 w 476250"/>
                  <a:gd name="connsiteY1" fmla="*/ 111125 h 136525"/>
                  <a:gd name="connsiteX2" fmla="*/ 317500 w 476250"/>
                  <a:gd name="connsiteY2" fmla="*/ 63500 h 136525"/>
                  <a:gd name="connsiteX3" fmla="*/ 396875 w 476250"/>
                  <a:gd name="connsiteY3" fmla="*/ 12700 h 136525"/>
                  <a:gd name="connsiteX4" fmla="*/ 476250 w 476250"/>
                  <a:gd name="connsiteY4" fmla="*/ 0 h 136525"/>
                  <a:gd name="connsiteX0" fmla="*/ 0 w 476250"/>
                  <a:gd name="connsiteY0" fmla="*/ 136525 h 136525"/>
                  <a:gd name="connsiteX1" fmla="*/ 177800 w 476250"/>
                  <a:gd name="connsiteY1" fmla="*/ 111125 h 136525"/>
                  <a:gd name="connsiteX2" fmla="*/ 317500 w 476250"/>
                  <a:gd name="connsiteY2" fmla="*/ 63500 h 136525"/>
                  <a:gd name="connsiteX3" fmla="*/ 406400 w 476250"/>
                  <a:gd name="connsiteY3" fmla="*/ 12700 h 136525"/>
                  <a:gd name="connsiteX4" fmla="*/ 476250 w 476250"/>
                  <a:gd name="connsiteY4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136525">
                    <a:moveTo>
                      <a:pt x="0" y="136525"/>
                    </a:moveTo>
                    <a:cubicBezTo>
                      <a:pt x="61119" y="130439"/>
                      <a:pt x="124883" y="123296"/>
                      <a:pt x="177800" y="111125"/>
                    </a:cubicBezTo>
                    <a:cubicBezTo>
                      <a:pt x="230717" y="98954"/>
                      <a:pt x="279400" y="79904"/>
                      <a:pt x="317500" y="63500"/>
                    </a:cubicBezTo>
                    <a:cubicBezTo>
                      <a:pt x="355600" y="47096"/>
                      <a:pt x="379942" y="23283"/>
                      <a:pt x="406400" y="12700"/>
                    </a:cubicBezTo>
                    <a:cubicBezTo>
                      <a:pt x="432858" y="2117"/>
                      <a:pt x="448469" y="1587"/>
                      <a:pt x="476250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256"/>
              <p:cNvSpPr/>
              <p:nvPr/>
            </p:nvSpPr>
            <p:spPr>
              <a:xfrm>
                <a:off x="10693400" y="3311525"/>
                <a:ext cx="147904" cy="130175"/>
              </a:xfrm>
              <a:custGeom>
                <a:avLst/>
                <a:gdLst>
                  <a:gd name="connsiteX0" fmla="*/ 0 w 147904"/>
                  <a:gd name="connsiteY0" fmla="*/ 0 h 130175"/>
                  <a:gd name="connsiteX1" fmla="*/ 92075 w 147904"/>
                  <a:gd name="connsiteY1" fmla="*/ 41275 h 130175"/>
                  <a:gd name="connsiteX2" fmla="*/ 146050 w 147904"/>
                  <a:gd name="connsiteY2" fmla="*/ 92075 h 130175"/>
                  <a:gd name="connsiteX3" fmla="*/ 130175 w 147904"/>
                  <a:gd name="connsiteY3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04" h="130175">
                    <a:moveTo>
                      <a:pt x="0" y="0"/>
                    </a:moveTo>
                    <a:cubicBezTo>
                      <a:pt x="33866" y="12964"/>
                      <a:pt x="67733" y="25929"/>
                      <a:pt x="92075" y="41275"/>
                    </a:cubicBezTo>
                    <a:cubicBezTo>
                      <a:pt x="116417" y="56621"/>
                      <a:pt x="139700" y="77258"/>
                      <a:pt x="146050" y="92075"/>
                    </a:cubicBezTo>
                    <a:cubicBezTo>
                      <a:pt x="152400" y="106892"/>
                      <a:pt x="141287" y="118533"/>
                      <a:pt x="130175" y="13017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Freeform 219"/>
            <p:cNvSpPr/>
            <p:nvPr/>
          </p:nvSpPr>
          <p:spPr>
            <a:xfrm>
              <a:off x="1930958" y="2705848"/>
              <a:ext cx="488977" cy="1565275"/>
            </a:xfrm>
            <a:custGeom>
              <a:avLst/>
              <a:gdLst>
                <a:gd name="connsiteX0" fmla="*/ 3428 w 489203"/>
                <a:gd name="connsiteY0" fmla="*/ 0 h 1565275"/>
                <a:gd name="connsiteX1" fmla="*/ 253 w 489203"/>
                <a:gd name="connsiteY1" fmla="*/ 53975 h 1565275"/>
                <a:gd name="connsiteX2" fmla="*/ 3428 w 489203"/>
                <a:gd name="connsiteY2" fmla="*/ 127000 h 1565275"/>
                <a:gd name="connsiteX3" fmla="*/ 28828 w 489203"/>
                <a:gd name="connsiteY3" fmla="*/ 358775 h 1565275"/>
                <a:gd name="connsiteX4" fmla="*/ 95503 w 489203"/>
                <a:gd name="connsiteY4" fmla="*/ 723900 h 1565275"/>
                <a:gd name="connsiteX5" fmla="*/ 155828 w 489203"/>
                <a:gd name="connsiteY5" fmla="*/ 984250 h 1565275"/>
                <a:gd name="connsiteX6" fmla="*/ 270128 w 489203"/>
                <a:gd name="connsiteY6" fmla="*/ 1266825 h 1565275"/>
                <a:gd name="connsiteX7" fmla="*/ 374903 w 489203"/>
                <a:gd name="connsiteY7" fmla="*/ 1466850 h 1565275"/>
                <a:gd name="connsiteX8" fmla="*/ 422528 w 489203"/>
                <a:gd name="connsiteY8" fmla="*/ 1527175 h 1565275"/>
                <a:gd name="connsiteX9" fmla="*/ 489203 w 489203"/>
                <a:gd name="connsiteY9" fmla="*/ 1565275 h 1565275"/>
                <a:gd name="connsiteX0" fmla="*/ 3428 w 489203"/>
                <a:gd name="connsiteY0" fmla="*/ 0 h 1565275"/>
                <a:gd name="connsiteX1" fmla="*/ 253 w 489203"/>
                <a:gd name="connsiteY1" fmla="*/ 53975 h 1565275"/>
                <a:gd name="connsiteX2" fmla="*/ 3428 w 489203"/>
                <a:gd name="connsiteY2" fmla="*/ 127000 h 1565275"/>
                <a:gd name="connsiteX3" fmla="*/ 28828 w 489203"/>
                <a:gd name="connsiteY3" fmla="*/ 358775 h 1565275"/>
                <a:gd name="connsiteX4" fmla="*/ 95503 w 489203"/>
                <a:gd name="connsiteY4" fmla="*/ 723900 h 1565275"/>
                <a:gd name="connsiteX5" fmla="*/ 171703 w 489203"/>
                <a:gd name="connsiteY5" fmla="*/ 981075 h 1565275"/>
                <a:gd name="connsiteX6" fmla="*/ 270128 w 489203"/>
                <a:gd name="connsiteY6" fmla="*/ 1266825 h 1565275"/>
                <a:gd name="connsiteX7" fmla="*/ 374903 w 489203"/>
                <a:gd name="connsiteY7" fmla="*/ 1466850 h 1565275"/>
                <a:gd name="connsiteX8" fmla="*/ 422528 w 489203"/>
                <a:gd name="connsiteY8" fmla="*/ 1527175 h 1565275"/>
                <a:gd name="connsiteX9" fmla="*/ 489203 w 489203"/>
                <a:gd name="connsiteY9" fmla="*/ 1565275 h 1565275"/>
                <a:gd name="connsiteX0" fmla="*/ 3428 w 489203"/>
                <a:gd name="connsiteY0" fmla="*/ 0 h 1565275"/>
                <a:gd name="connsiteX1" fmla="*/ 253 w 489203"/>
                <a:gd name="connsiteY1" fmla="*/ 53975 h 1565275"/>
                <a:gd name="connsiteX2" fmla="*/ 3428 w 489203"/>
                <a:gd name="connsiteY2" fmla="*/ 127000 h 1565275"/>
                <a:gd name="connsiteX3" fmla="*/ 28828 w 489203"/>
                <a:gd name="connsiteY3" fmla="*/ 358775 h 1565275"/>
                <a:gd name="connsiteX4" fmla="*/ 95503 w 489203"/>
                <a:gd name="connsiteY4" fmla="*/ 723900 h 1565275"/>
                <a:gd name="connsiteX5" fmla="*/ 171703 w 489203"/>
                <a:gd name="connsiteY5" fmla="*/ 993775 h 1565275"/>
                <a:gd name="connsiteX6" fmla="*/ 270128 w 489203"/>
                <a:gd name="connsiteY6" fmla="*/ 1266825 h 1565275"/>
                <a:gd name="connsiteX7" fmla="*/ 374903 w 489203"/>
                <a:gd name="connsiteY7" fmla="*/ 1466850 h 1565275"/>
                <a:gd name="connsiteX8" fmla="*/ 422528 w 489203"/>
                <a:gd name="connsiteY8" fmla="*/ 1527175 h 1565275"/>
                <a:gd name="connsiteX9" fmla="*/ 489203 w 489203"/>
                <a:gd name="connsiteY9" fmla="*/ 1565275 h 1565275"/>
                <a:gd name="connsiteX0" fmla="*/ 3202 w 488977"/>
                <a:gd name="connsiteY0" fmla="*/ 0 h 1565275"/>
                <a:gd name="connsiteX1" fmla="*/ 27 w 488977"/>
                <a:gd name="connsiteY1" fmla="*/ 53975 h 1565275"/>
                <a:gd name="connsiteX2" fmla="*/ 3202 w 488977"/>
                <a:gd name="connsiteY2" fmla="*/ 127000 h 1565275"/>
                <a:gd name="connsiteX3" fmla="*/ 22252 w 488977"/>
                <a:gd name="connsiteY3" fmla="*/ 355600 h 1565275"/>
                <a:gd name="connsiteX4" fmla="*/ 95277 w 488977"/>
                <a:gd name="connsiteY4" fmla="*/ 723900 h 1565275"/>
                <a:gd name="connsiteX5" fmla="*/ 171477 w 488977"/>
                <a:gd name="connsiteY5" fmla="*/ 993775 h 1565275"/>
                <a:gd name="connsiteX6" fmla="*/ 269902 w 488977"/>
                <a:gd name="connsiteY6" fmla="*/ 1266825 h 1565275"/>
                <a:gd name="connsiteX7" fmla="*/ 374677 w 488977"/>
                <a:gd name="connsiteY7" fmla="*/ 1466850 h 1565275"/>
                <a:gd name="connsiteX8" fmla="*/ 422302 w 488977"/>
                <a:gd name="connsiteY8" fmla="*/ 1527175 h 1565275"/>
                <a:gd name="connsiteX9" fmla="*/ 488977 w 488977"/>
                <a:gd name="connsiteY9" fmla="*/ 1565275 h 15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977" h="1565275">
                  <a:moveTo>
                    <a:pt x="3202" y="0"/>
                  </a:moveTo>
                  <a:cubicBezTo>
                    <a:pt x="1614" y="16404"/>
                    <a:pt x="27" y="32808"/>
                    <a:pt x="27" y="53975"/>
                  </a:cubicBezTo>
                  <a:cubicBezTo>
                    <a:pt x="27" y="75142"/>
                    <a:pt x="-502" y="76729"/>
                    <a:pt x="3202" y="127000"/>
                  </a:cubicBezTo>
                  <a:cubicBezTo>
                    <a:pt x="6906" y="177271"/>
                    <a:pt x="6906" y="256117"/>
                    <a:pt x="22252" y="355600"/>
                  </a:cubicBezTo>
                  <a:cubicBezTo>
                    <a:pt x="37598" y="455083"/>
                    <a:pt x="70406" y="617538"/>
                    <a:pt x="95277" y="723900"/>
                  </a:cubicBezTo>
                  <a:cubicBezTo>
                    <a:pt x="120148" y="830262"/>
                    <a:pt x="142373" y="903288"/>
                    <a:pt x="171477" y="993775"/>
                  </a:cubicBezTo>
                  <a:cubicBezTo>
                    <a:pt x="200581" y="1084263"/>
                    <a:pt x="236035" y="1187979"/>
                    <a:pt x="269902" y="1266825"/>
                  </a:cubicBezTo>
                  <a:cubicBezTo>
                    <a:pt x="303769" y="1345671"/>
                    <a:pt x="349277" y="1423459"/>
                    <a:pt x="374677" y="1466850"/>
                  </a:cubicBezTo>
                  <a:cubicBezTo>
                    <a:pt x="400077" y="1510241"/>
                    <a:pt x="403252" y="1510771"/>
                    <a:pt x="422302" y="1527175"/>
                  </a:cubicBezTo>
                  <a:cubicBezTo>
                    <a:pt x="441352" y="1543579"/>
                    <a:pt x="465164" y="1554427"/>
                    <a:pt x="488977" y="1565275"/>
                  </a:cubicBezTo>
                </a:path>
              </a:pathLst>
            </a:custGeom>
            <a:noFill/>
            <a:ln w="28575">
              <a:solidFill>
                <a:srgbClr val="CA14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/>
            <p:cNvCxnSpPr/>
            <p:nvPr/>
          </p:nvCxnSpPr>
          <p:spPr>
            <a:xfrm>
              <a:off x="1665952" y="2011875"/>
              <a:ext cx="611135" cy="2428701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/>
            <p:cNvGrpSpPr/>
            <p:nvPr/>
          </p:nvGrpSpPr>
          <p:grpSpPr>
            <a:xfrm>
              <a:off x="555829" y="2886839"/>
              <a:ext cx="3056697" cy="858841"/>
              <a:chOff x="6833518" y="2399640"/>
              <a:chExt cx="4607582" cy="1311639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 flipH="1" flipV="1">
                <a:off x="6833518" y="3711278"/>
                <a:ext cx="4607582" cy="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rot="16200000" flipV="1">
                <a:off x="9128959" y="104199"/>
                <a:ext cx="1" cy="459088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0" name="Group 199"/>
            <p:cNvGrpSpPr/>
            <p:nvPr/>
          </p:nvGrpSpPr>
          <p:grpSpPr>
            <a:xfrm>
              <a:off x="1274115" y="2000081"/>
              <a:ext cx="1732871" cy="2430006"/>
              <a:chOff x="7991328" y="1061742"/>
              <a:chExt cx="2646475" cy="3678735"/>
            </a:xfrm>
          </p:grpSpPr>
          <p:grpSp>
            <p:nvGrpSpPr>
              <p:cNvPr id="201" name="Group 200"/>
              <p:cNvGrpSpPr/>
              <p:nvPr/>
            </p:nvGrpSpPr>
            <p:grpSpPr>
              <a:xfrm>
                <a:off x="7991328" y="1066259"/>
                <a:ext cx="2646475" cy="3625180"/>
                <a:chOff x="7528817" y="1138312"/>
                <a:chExt cx="2646475" cy="3399790"/>
              </a:xfrm>
            </p:grpSpPr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8854955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V="1">
                  <a:off x="7528817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 flipV="1">
                  <a:off x="10175291" y="1138312"/>
                  <a:ext cx="1" cy="339979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7991328" y="1061742"/>
                <a:ext cx="2646475" cy="67418"/>
                <a:chOff x="7528817" y="1076031"/>
                <a:chExt cx="2646475" cy="67418"/>
              </a:xfrm>
            </p:grpSpPr>
            <p:cxnSp>
              <p:nvCxnSpPr>
                <p:cNvPr id="207" name="Straight Connector 206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7991328" y="4673059"/>
                <a:ext cx="2646475" cy="67418"/>
                <a:chOff x="7528817" y="1076031"/>
                <a:chExt cx="2646475" cy="67418"/>
              </a:xfrm>
            </p:grpSpPr>
            <p:cxnSp>
              <p:nvCxnSpPr>
                <p:cNvPr id="204" name="Straight Connector 203"/>
                <p:cNvCxnSpPr/>
                <p:nvPr/>
              </p:nvCxnSpPr>
              <p:spPr>
                <a:xfrm flipV="1">
                  <a:off x="8854955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flipV="1">
                  <a:off x="7528817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flipV="1">
                  <a:off x="10175291" y="1076031"/>
                  <a:ext cx="1" cy="6741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/>
              <p:cNvSpPr txBox="1"/>
              <p:nvPr/>
            </p:nvSpPr>
            <p:spPr>
              <a:xfrm>
                <a:off x="4987970" y="604218"/>
                <a:ext cx="39083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M = 3.0, 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srgbClr val="AB05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000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= 40.0°</a:t>
                </a:r>
                <a:endParaRPr lang="en-US" sz="2000" b="1" dirty="0">
                  <a:solidFill>
                    <a:srgbClr val="AB0520"/>
                  </a:solidFill>
                </a:endParaRPr>
              </a:p>
            </p:txBody>
          </p:sp>
        </mc:Choice>
        <mc:Fallback xmlns="">
          <p:sp>
            <p:nvSpPr>
              <p:cNvPr id="214" name="TextBox 2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970" y="604218"/>
                <a:ext cx="3908316" cy="400110"/>
              </a:xfrm>
              <a:prstGeom prst="rect">
                <a:avLst/>
              </a:prstGeom>
              <a:blipFill>
                <a:blip r:embed="rId1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/>
              <p:cNvSpPr txBox="1"/>
              <p:nvPr/>
            </p:nvSpPr>
            <p:spPr>
              <a:xfrm>
                <a:off x="379341" y="602039"/>
                <a:ext cx="39178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4400"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B052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M = 3.0</a:t>
                </a: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sz="2000" b="1" i="1">
                        <a:solidFill>
                          <a:srgbClr val="AB05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2000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b="1" dirty="0">
                    <a:solidFill>
                      <a:srgbClr val="AB0520"/>
                    </a:solidFill>
                    <a:latin typeface="Calibri" panose="020F0502020204030204" pitchFamily="34" charset="0"/>
                  </a:rPr>
                  <a:t>= 22.5°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B052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15" name="TextBox 2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41" y="602039"/>
                <a:ext cx="3917804" cy="400110"/>
              </a:xfrm>
              <a:prstGeom prst="rect">
                <a:avLst/>
              </a:prstGeom>
              <a:blipFill>
                <a:blip r:embed="rId14"/>
                <a:stretch>
                  <a:fillRect t="-1076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6" name="TextBox 215"/>
          <p:cNvSpPr txBox="1"/>
          <p:nvPr/>
        </p:nvSpPr>
        <p:spPr>
          <a:xfrm>
            <a:off x="4933962" y="4659042"/>
            <a:ext cx="388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AB0520"/>
                </a:solidFill>
                <a:latin typeface="Calibri" panose="020F0502020204030204" pitchFamily="34" charset="0"/>
              </a:rPr>
              <a:t>Conical Similarity</a:t>
            </a:r>
            <a:endParaRPr lang="en-US" sz="2400" b="1" dirty="0">
              <a:solidFill>
                <a:srgbClr val="AB0520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424205" y="4659042"/>
            <a:ext cx="391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B05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Conical Similarity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B052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052" y="5164101"/>
            <a:ext cx="8538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theory states that at 22.5° sweep angle, the interaction should be cylindrical.  The 40° sweep interaction is predicted as conical.</a:t>
            </a:r>
          </a:p>
        </p:txBody>
      </p:sp>
      <p:sp>
        <p:nvSpPr>
          <p:cNvPr id="218" name="Shape 136"/>
          <p:cNvSpPr txBox="1"/>
          <p:nvPr/>
        </p:nvSpPr>
        <p:spPr>
          <a:xfrm>
            <a:off x="6947352" y="921543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  <p:sp>
        <p:nvSpPr>
          <p:cNvPr id="219" name="Shape 136"/>
          <p:cNvSpPr txBox="1"/>
          <p:nvPr/>
        </p:nvSpPr>
        <p:spPr>
          <a:xfrm>
            <a:off x="2322180" y="913042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915"/>
          <a:stretch/>
        </p:blipFill>
        <p:spPr>
          <a:xfrm>
            <a:off x="685869" y="2400773"/>
            <a:ext cx="3273279" cy="3980062"/>
          </a:xfrm>
          <a:prstGeom prst="rect">
            <a:avLst/>
          </a:prstGeom>
        </p:spPr>
      </p:pic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09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dirty="0">
                <a:solidFill>
                  <a:schemeClr val="bg1"/>
                </a:solidFill>
              </a:rPr>
              <a:t>Corner Effects</a:t>
            </a:r>
            <a:endParaRPr lang="en-US" sz="32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0" y="198587"/>
            <a:ext cx="8989404" cy="19015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indent="0">
              <a:spcBef>
                <a:spcPts val="1200"/>
              </a:spcBef>
              <a:buClr>
                <a:srgbClr val="C00000"/>
              </a:buClr>
              <a:buNone/>
            </a:pPr>
            <a:endParaRPr lang="en-US" sz="2200" dirty="0"/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Are conical results just a consequence of corner disturbances?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The corners of the test section create corner vortices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These vortices may be the cause of conical interactions in the 22.5° case</a:t>
            </a:r>
          </a:p>
          <a:p>
            <a:pPr marL="457200" lvl="0" indent="-228600" rtl="0">
              <a:spcBef>
                <a:spcPts val="1200"/>
              </a:spcBef>
              <a:buClr>
                <a:srgbClr val="C00000"/>
              </a:buClr>
              <a:buSzPct val="100000"/>
              <a:buFont typeface="Arial"/>
              <a:buChar char="•"/>
            </a:pPr>
            <a:endParaRPr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1477" b="859"/>
          <a:stretch/>
        </p:blipFill>
        <p:spPr>
          <a:xfrm>
            <a:off x="4582391" y="2298712"/>
            <a:ext cx="4104409" cy="32572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Isosceles Triangle 2"/>
          <p:cNvSpPr/>
          <p:nvPr/>
        </p:nvSpPr>
        <p:spPr>
          <a:xfrm rot="10800000">
            <a:off x="5559699" y="2298712"/>
            <a:ext cx="1724891" cy="862445"/>
          </a:xfrm>
          <a:prstGeom prst="triangl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2101" y="5717258"/>
            <a:ext cx="3210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Corner Separation</a:t>
            </a:r>
          </a:p>
        </p:txBody>
      </p:sp>
      <p:sp>
        <p:nvSpPr>
          <p:cNvPr id="12" name="Shape 136"/>
          <p:cNvSpPr txBox="1"/>
          <p:nvPr/>
        </p:nvSpPr>
        <p:spPr>
          <a:xfrm>
            <a:off x="820527" y="6380835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Bruce et. all (2011)</a:t>
            </a:r>
          </a:p>
        </p:txBody>
      </p:sp>
      <p:sp>
        <p:nvSpPr>
          <p:cNvPr id="14" name="Shape 136"/>
          <p:cNvSpPr txBox="1"/>
          <p:nvPr/>
        </p:nvSpPr>
        <p:spPr>
          <a:xfrm>
            <a:off x="6551818" y="5555990"/>
            <a:ext cx="3086523" cy="6849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Threadgill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(2017)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09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Conclusions &amp; Future Work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-31173" y="1051520"/>
            <a:ext cx="4894118" cy="47701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 Highly swept SBLIs confirm predicted conical similarities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Conical separation at more moderate angles showed unpredicted level of conical flow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Future work involves Chevron Cut wedge which is designed to avoid and reduce the strength of corner effects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r>
              <a:rPr lang="en-US" sz="2200" dirty="0"/>
              <a:t>Wedge would create a virtual slip wall</a:t>
            </a:r>
          </a:p>
          <a:p>
            <a:pPr marL="457200" indent="-228600">
              <a:spcBef>
                <a:spcPts val="1200"/>
              </a:spcBef>
              <a:buClr>
                <a:srgbClr val="C00000"/>
              </a:buClr>
            </a:pPr>
            <a:endParaRPr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032801" y="4745339"/>
            <a:ext cx="391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B05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Chevron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AB05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Cut Shock Generator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B052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88" y="1101435"/>
            <a:ext cx="4015715" cy="34855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533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83704" y="1017228"/>
            <a:ext cx="8077200" cy="45577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indent="-457200">
              <a:buSzPct val="25000"/>
              <a:buNone/>
            </a:pPr>
            <a:r>
              <a:rPr lang="en-US" sz="1600" dirty="0"/>
              <a:t>Bruce, P. J. K., Burton, D. M. F., Titchener, N. A. and </a:t>
            </a:r>
            <a:r>
              <a:rPr lang="en-US" sz="1600" dirty="0" err="1"/>
              <a:t>Babinksy</a:t>
            </a:r>
            <a:r>
              <a:rPr lang="en-US" sz="1600" dirty="0"/>
              <a:t>, H., "Corner Effect and Separation in Transonic Channel Flows,” Fluid Mechanics Journal, Vol. 679, 2011, pp. 247-62.</a:t>
            </a:r>
          </a:p>
          <a:p>
            <a:pPr marL="457200" indent="-457200">
              <a:buSzPct val="25000"/>
              <a:buNone/>
            </a:pPr>
            <a:r>
              <a:rPr lang="en-US" sz="1600" dirty="0"/>
              <a:t>Settles, G. S. and </a:t>
            </a:r>
            <a:r>
              <a:rPr lang="en-US" sz="1600" dirty="0" err="1"/>
              <a:t>Teng</a:t>
            </a:r>
            <a:r>
              <a:rPr lang="en-US" sz="1600" dirty="0"/>
              <a:t>, H.-y., “Cylindrical and conical flow regimes of three-dimensional shock/boundary-layer interactions,” AIAA Journal, Vol. 22, No. 2, 1984, pp. 194–200.</a:t>
            </a:r>
          </a:p>
          <a:p>
            <a:pPr marL="457200" indent="-457200">
              <a:buSzPct val="25000"/>
              <a:buNone/>
            </a:pPr>
            <a:r>
              <a:rPr lang="en-US" sz="1600" dirty="0" err="1"/>
              <a:t>Threadgill</a:t>
            </a:r>
            <a:r>
              <a:rPr lang="en-US" sz="1600" dirty="0"/>
              <a:t>, James. "Three-Dimensional Flow Features of Swept Impinging SBLI." AIAA SciTech. Texas, Grapevine. Lecture.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871" y="75133"/>
            <a:ext cx="4222866" cy="40700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b="0" i="0" u="none" strike="noStrike" cap="none" smtClean="0"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1070</Words>
  <Application>Microsoft Office PowerPoint</Application>
  <PresentationFormat>On-screen Show (4:3)</PresentationFormat>
  <Paragraphs>129</Paragraphs>
  <Slides>10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Verdana</vt:lpstr>
      <vt:lpstr>Default Design</vt:lpstr>
      <vt:lpstr>PowerPoint Presentation</vt:lpstr>
      <vt:lpstr>Background</vt:lpstr>
      <vt:lpstr>Objective</vt:lpstr>
      <vt:lpstr>Experimentation</vt:lpstr>
      <vt:lpstr>Oil Flow Visualization</vt:lpstr>
      <vt:lpstr>Results</vt:lpstr>
      <vt:lpstr>Corner Effects</vt:lpstr>
      <vt:lpstr>Conclusions &amp; Future Work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Little, Jesse C - (jesselittle)</dc:creator>
  <cp:lastModifiedBy>Marcos De Rose</cp:lastModifiedBy>
  <cp:revision>63</cp:revision>
  <dcterms:modified xsi:type="dcterms:W3CDTF">2017-04-07T16:51:18Z</dcterms:modified>
</cp:coreProperties>
</file>